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1" r:id="rId33"/>
    <p:sldId id="292" r:id="rId34"/>
    <p:sldId id="289" r:id="rId35"/>
    <p:sldId id="286" r:id="rId36"/>
  </p:sldIdLst>
  <p:sldSz cx="18288000" cy="10287000"/>
  <p:notesSz cx="6858000" cy="9144000"/>
  <p:embeddedFontLst>
    <p:embeddedFont>
      <p:font typeface="Times New Roman Bold" panose="02020803070505020304" pitchFamily="18" charset="0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>
        <p:scale>
          <a:sx n="42" d="100"/>
          <a:sy n="42" d="100"/>
        </p:scale>
        <p:origin x="1426" y="600"/>
      </p:cViewPr>
      <p:guideLst>
        <p:guide orient="horz" pos="216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9260" y="269240"/>
            <a:ext cx="17339310" cy="9747885"/>
          </a:xfrm>
          <a:custGeom>
            <a:avLst/>
            <a:gdLst/>
            <a:ahLst/>
            <a:cxnLst/>
            <a:rect l="l" t="t" r="r" b="b"/>
            <a:pathLst>
              <a:path w="11463841" h="9748056">
                <a:moveTo>
                  <a:pt x="0" y="0"/>
                </a:moveTo>
                <a:lnTo>
                  <a:pt x="11463840" y="0"/>
                </a:lnTo>
                <a:lnTo>
                  <a:pt x="11463840" y="9748056"/>
                </a:lnTo>
                <a:lnTo>
                  <a:pt x="0" y="9748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7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56020" y="6809740"/>
            <a:ext cx="4802720" cy="2067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75"/>
              </a:lnSpc>
            </a:pPr>
            <a:r>
              <a:rPr lang="en-US" sz="3840" b="1" dirty="0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RIYA RAJESH</a:t>
            </a:r>
          </a:p>
          <a:p>
            <a:pPr algn="l">
              <a:lnSpc>
                <a:spcPts val="5375"/>
              </a:lnSpc>
            </a:pPr>
            <a:r>
              <a:rPr lang="en-IN" altLang="en-US" sz="3840" b="1" dirty="0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23</a:t>
            </a:r>
            <a:r>
              <a:rPr lang="en-US" sz="3840" b="1" dirty="0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-05-2025</a:t>
            </a:r>
          </a:p>
          <a:p>
            <a:pPr algn="l">
              <a:lnSpc>
                <a:spcPts val="5375"/>
              </a:lnSpc>
            </a:pPr>
            <a:r>
              <a:rPr lang="en-US" sz="3840" b="1" dirty="0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DA-DS, March Batch.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30170" y="3512820"/>
            <a:ext cx="12976860" cy="314960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9735"/>
              </a:lnSpc>
            </a:pPr>
            <a:r>
              <a:rPr lang="en-US" sz="6955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ADVANCED SQL PROJECT</a:t>
            </a:r>
          </a:p>
          <a:p>
            <a:pPr algn="ctr">
              <a:lnSpc>
                <a:spcPts val="9735"/>
              </a:lnSpc>
            </a:pPr>
            <a:r>
              <a:rPr lang="en-US" sz="6955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IMDB DATASET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3282032"/>
            <a:ext cx="16380168" cy="5385838"/>
            <a:chOff x="0" y="0"/>
            <a:chExt cx="4314118" cy="1418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4118" cy="1418492"/>
            </a:xfrm>
            <a:custGeom>
              <a:avLst/>
              <a:gdLst/>
              <a:ahLst/>
              <a:cxnLst/>
              <a:rect l="l" t="t" r="r" b="b"/>
              <a:pathLst>
                <a:path w="4314118" h="1418492">
                  <a:moveTo>
                    <a:pt x="0" y="0"/>
                  </a:moveTo>
                  <a:lnTo>
                    <a:pt x="4314118" y="0"/>
                  </a:lnTo>
                  <a:lnTo>
                    <a:pt x="4314118" y="1418492"/>
                  </a:lnTo>
                  <a:lnTo>
                    <a:pt x="0" y="1418492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14118" cy="1494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642650"/>
            <a:ext cx="16722161" cy="2061715"/>
            <a:chOff x="0" y="0"/>
            <a:chExt cx="4404191" cy="5430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543003"/>
            </a:xfrm>
            <a:custGeom>
              <a:avLst/>
              <a:gdLst/>
              <a:ahLst/>
              <a:cxnLst/>
              <a:rect l="l" t="t" r="r" b="b"/>
              <a:pathLst>
                <a:path w="4404190" h="543003">
                  <a:moveTo>
                    <a:pt x="0" y="0"/>
                  </a:moveTo>
                  <a:lnTo>
                    <a:pt x="4404190" y="0"/>
                  </a:lnTo>
                  <a:lnTo>
                    <a:pt x="4404190" y="543003"/>
                  </a:lnTo>
                  <a:lnTo>
                    <a:pt x="0" y="54300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619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815407"/>
            <a:ext cx="15906816" cy="1716200"/>
          </a:xfrm>
          <a:custGeom>
            <a:avLst/>
            <a:gdLst/>
            <a:ahLst/>
            <a:cxnLst/>
            <a:rect l="l" t="t" r="r" b="b"/>
            <a:pathLst>
              <a:path w="15906816" h="1716200">
                <a:moveTo>
                  <a:pt x="0" y="0"/>
                </a:moveTo>
                <a:lnTo>
                  <a:pt x="15906816" y="0"/>
                </a:lnTo>
                <a:lnTo>
                  <a:pt x="15906816" y="1716200"/>
                </a:lnTo>
                <a:lnTo>
                  <a:pt x="0" y="1716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116" t="-509702" r="-52894" b="-44350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06170" y="3379470"/>
            <a:ext cx="8173720" cy="5100320"/>
          </a:xfrm>
          <a:custGeom>
            <a:avLst/>
            <a:gdLst/>
            <a:ahLst/>
            <a:cxnLst/>
            <a:rect l="l" t="t" r="r" b="b"/>
            <a:pathLst>
              <a:path w="5667671" h="5100380">
                <a:moveTo>
                  <a:pt x="0" y="0"/>
                </a:moveTo>
                <a:lnTo>
                  <a:pt x="5667670" y="0"/>
                </a:lnTo>
                <a:lnTo>
                  <a:pt x="5667670" y="5100380"/>
                </a:lnTo>
                <a:lnTo>
                  <a:pt x="0" y="5100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9826" r="-404906" b="-10577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280253" y="3379474"/>
            <a:ext cx="7655262" cy="5100380"/>
          </a:xfrm>
          <a:custGeom>
            <a:avLst/>
            <a:gdLst/>
            <a:ahLst/>
            <a:cxnLst/>
            <a:rect l="l" t="t" r="r" b="b"/>
            <a:pathLst>
              <a:path w="7655262" h="5100380">
                <a:moveTo>
                  <a:pt x="0" y="0"/>
                </a:moveTo>
                <a:lnTo>
                  <a:pt x="7655263" y="0"/>
                </a:lnTo>
                <a:lnTo>
                  <a:pt x="7655263" y="5100380"/>
                </a:lnTo>
                <a:lnTo>
                  <a:pt x="0" y="5100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2068" r="-239069" b="-11419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96990" y="6697345"/>
            <a:ext cx="2671445" cy="1731010"/>
          </a:xfrm>
          <a:custGeom>
            <a:avLst/>
            <a:gdLst/>
            <a:ahLst/>
            <a:cxnLst/>
            <a:rect l="l" t="t" r="r" b="b"/>
            <a:pathLst>
              <a:path w="1895075" h="1913010">
                <a:moveTo>
                  <a:pt x="0" y="0"/>
                </a:moveTo>
                <a:lnTo>
                  <a:pt x="1895075" y="0"/>
                </a:lnTo>
                <a:lnTo>
                  <a:pt x="1895075" y="1913010"/>
                </a:lnTo>
                <a:lnTo>
                  <a:pt x="0" y="19130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759" t="-571240" r="-1697681" b="-34650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2678821"/>
            <a:ext cx="16380168" cy="5989049"/>
            <a:chOff x="0" y="0"/>
            <a:chExt cx="4314118" cy="15773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4118" cy="1577363"/>
            </a:xfrm>
            <a:custGeom>
              <a:avLst/>
              <a:gdLst/>
              <a:ahLst/>
              <a:cxnLst/>
              <a:rect l="l" t="t" r="r" b="b"/>
              <a:pathLst>
                <a:path w="4314118" h="1577363">
                  <a:moveTo>
                    <a:pt x="0" y="0"/>
                  </a:moveTo>
                  <a:lnTo>
                    <a:pt x="4314118" y="0"/>
                  </a:lnTo>
                  <a:lnTo>
                    <a:pt x="4314118" y="1577363"/>
                  </a:lnTo>
                  <a:lnTo>
                    <a:pt x="0" y="157736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14118" cy="1653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8136" y="655389"/>
            <a:ext cx="16380168" cy="1721082"/>
            <a:chOff x="0" y="0"/>
            <a:chExt cx="4314118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14118" cy="453289"/>
            </a:xfrm>
            <a:custGeom>
              <a:avLst/>
              <a:gdLst/>
              <a:ahLst/>
              <a:cxnLst/>
              <a:rect l="l" t="t" r="r" b="b"/>
              <a:pathLst>
                <a:path w="4314118" h="453289">
                  <a:moveTo>
                    <a:pt x="0" y="0"/>
                  </a:moveTo>
                  <a:lnTo>
                    <a:pt x="4314118" y="0"/>
                  </a:lnTo>
                  <a:lnTo>
                    <a:pt x="4314118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314118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07213" y="838116"/>
            <a:ext cx="14359066" cy="1355628"/>
          </a:xfrm>
          <a:custGeom>
            <a:avLst/>
            <a:gdLst/>
            <a:ahLst/>
            <a:cxnLst/>
            <a:rect l="l" t="t" r="r" b="b"/>
            <a:pathLst>
              <a:path w="14359066" h="1355628">
                <a:moveTo>
                  <a:pt x="0" y="0"/>
                </a:moveTo>
                <a:lnTo>
                  <a:pt x="14359066" y="0"/>
                </a:lnTo>
                <a:lnTo>
                  <a:pt x="14359066" y="1355628"/>
                </a:lnTo>
                <a:lnTo>
                  <a:pt x="0" y="1355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517" t="-835933" r="-85271" b="-52254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707515" y="3086100"/>
            <a:ext cx="14339570" cy="4211955"/>
          </a:xfrm>
          <a:custGeom>
            <a:avLst/>
            <a:gdLst/>
            <a:ahLst/>
            <a:cxnLst/>
            <a:rect l="l" t="t" r="r" b="b"/>
            <a:pathLst>
              <a:path w="10903783" h="4211926">
                <a:moveTo>
                  <a:pt x="0" y="0"/>
                </a:moveTo>
                <a:lnTo>
                  <a:pt x="10903783" y="0"/>
                </a:lnTo>
                <a:lnTo>
                  <a:pt x="10903783" y="4211926"/>
                </a:lnTo>
                <a:lnTo>
                  <a:pt x="0" y="421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8011" r="-165055" b="-20796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07515" y="7059930"/>
            <a:ext cx="14340205" cy="1381125"/>
          </a:xfrm>
          <a:custGeom>
            <a:avLst/>
            <a:gdLst/>
            <a:ahLst/>
            <a:cxnLst/>
            <a:rect l="l" t="t" r="r" b="b"/>
            <a:pathLst>
              <a:path w="10903783" h="1199002">
                <a:moveTo>
                  <a:pt x="0" y="0"/>
                </a:moveTo>
                <a:lnTo>
                  <a:pt x="10903783" y="0"/>
                </a:lnTo>
                <a:lnTo>
                  <a:pt x="10903783" y="1199002"/>
                </a:lnTo>
                <a:lnTo>
                  <a:pt x="0" y="1199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93265" r="-165055" b="-562601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7139" y="3127611"/>
            <a:ext cx="16722161" cy="6130689"/>
            <a:chOff x="0" y="0"/>
            <a:chExt cx="4404191" cy="16146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4190" cy="1614667"/>
            </a:xfrm>
            <a:custGeom>
              <a:avLst/>
              <a:gdLst/>
              <a:ahLst/>
              <a:cxnLst/>
              <a:rect l="l" t="t" r="r" b="b"/>
              <a:pathLst>
                <a:path w="4404190" h="1614667">
                  <a:moveTo>
                    <a:pt x="0" y="0"/>
                  </a:moveTo>
                  <a:lnTo>
                    <a:pt x="4404190" y="0"/>
                  </a:lnTo>
                  <a:lnTo>
                    <a:pt x="4404190" y="1614667"/>
                  </a:lnTo>
                  <a:lnTo>
                    <a:pt x="0" y="1614667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04191" cy="1690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642650"/>
            <a:ext cx="16722161" cy="1721082"/>
            <a:chOff x="0" y="0"/>
            <a:chExt cx="4404191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453289"/>
            </a:xfrm>
            <a:custGeom>
              <a:avLst/>
              <a:gdLst/>
              <a:ahLst/>
              <a:cxnLst/>
              <a:rect l="l" t="t" r="r" b="b"/>
              <a:pathLst>
                <a:path w="4404190" h="453289">
                  <a:moveTo>
                    <a:pt x="0" y="0"/>
                  </a:moveTo>
                  <a:lnTo>
                    <a:pt x="4404190" y="0"/>
                  </a:lnTo>
                  <a:lnTo>
                    <a:pt x="4404190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924391"/>
            <a:ext cx="14987001" cy="1157600"/>
          </a:xfrm>
          <a:custGeom>
            <a:avLst/>
            <a:gdLst/>
            <a:ahLst/>
            <a:cxnLst/>
            <a:rect l="l" t="t" r="r" b="b"/>
            <a:pathLst>
              <a:path w="14987001" h="1157600">
                <a:moveTo>
                  <a:pt x="0" y="0"/>
                </a:moveTo>
                <a:lnTo>
                  <a:pt x="14987001" y="0"/>
                </a:lnTo>
                <a:lnTo>
                  <a:pt x="14987001" y="1157600"/>
                </a:lnTo>
                <a:lnTo>
                  <a:pt x="0" y="1157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310" t="-1106337" r="-81512" b="-54016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86495" y="3429000"/>
            <a:ext cx="7228205" cy="3072765"/>
          </a:xfrm>
          <a:custGeom>
            <a:avLst/>
            <a:gdLst/>
            <a:ahLst/>
            <a:cxnLst/>
            <a:rect l="l" t="t" r="r" b="b"/>
            <a:pathLst>
              <a:path w="4746074" h="2860277">
                <a:moveTo>
                  <a:pt x="0" y="0"/>
                </a:moveTo>
                <a:lnTo>
                  <a:pt x="4746075" y="0"/>
                </a:lnTo>
                <a:lnTo>
                  <a:pt x="4746075" y="2860277"/>
                </a:lnTo>
                <a:lnTo>
                  <a:pt x="0" y="2860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1842" r="-732333" b="-26502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786495" y="6472555"/>
            <a:ext cx="7228840" cy="2583815"/>
          </a:xfrm>
          <a:custGeom>
            <a:avLst/>
            <a:gdLst/>
            <a:ahLst/>
            <a:cxnLst/>
            <a:rect l="l" t="t" r="r" b="b"/>
            <a:pathLst>
              <a:path w="4746074" h="2202760">
                <a:moveTo>
                  <a:pt x="0" y="0"/>
                </a:moveTo>
                <a:lnTo>
                  <a:pt x="4746075" y="0"/>
                </a:lnTo>
                <a:lnTo>
                  <a:pt x="4746075" y="2202760"/>
                </a:lnTo>
                <a:lnTo>
                  <a:pt x="0" y="2202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62941" r="-728675" b="-34138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06805" y="3429000"/>
            <a:ext cx="7712075" cy="5611495"/>
          </a:xfrm>
          <a:custGeom>
            <a:avLst/>
            <a:gdLst/>
            <a:ahLst/>
            <a:cxnLst/>
            <a:rect l="l" t="t" r="r" b="b"/>
            <a:pathLst>
              <a:path w="5397403" h="5063037">
                <a:moveTo>
                  <a:pt x="0" y="0"/>
                </a:moveTo>
                <a:lnTo>
                  <a:pt x="5397403" y="0"/>
                </a:lnTo>
                <a:lnTo>
                  <a:pt x="5397403" y="5063037"/>
                </a:lnTo>
                <a:lnTo>
                  <a:pt x="0" y="50630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38" t="-69034" r="-359215" b="-113131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2865009"/>
            <a:ext cx="16551164" cy="6906746"/>
            <a:chOff x="0" y="0"/>
            <a:chExt cx="4359154" cy="18190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9154" cy="1819061"/>
            </a:xfrm>
            <a:custGeom>
              <a:avLst/>
              <a:gdLst/>
              <a:ahLst/>
              <a:cxnLst/>
              <a:rect l="l" t="t" r="r" b="b"/>
              <a:pathLst>
                <a:path w="4359154" h="1819061">
                  <a:moveTo>
                    <a:pt x="0" y="0"/>
                  </a:moveTo>
                  <a:lnTo>
                    <a:pt x="4359154" y="0"/>
                  </a:lnTo>
                  <a:lnTo>
                    <a:pt x="4359154" y="1819061"/>
                  </a:lnTo>
                  <a:lnTo>
                    <a:pt x="0" y="1819061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59154" cy="1895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642650"/>
            <a:ext cx="16722161" cy="1721082"/>
            <a:chOff x="0" y="0"/>
            <a:chExt cx="4404191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453289"/>
            </a:xfrm>
            <a:custGeom>
              <a:avLst/>
              <a:gdLst/>
              <a:ahLst/>
              <a:cxnLst/>
              <a:rect l="l" t="t" r="r" b="b"/>
              <a:pathLst>
                <a:path w="4404190" h="453289">
                  <a:moveTo>
                    <a:pt x="0" y="0"/>
                  </a:moveTo>
                  <a:lnTo>
                    <a:pt x="4404190" y="0"/>
                  </a:lnTo>
                  <a:lnTo>
                    <a:pt x="4404190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53916" y="735926"/>
            <a:ext cx="16059603" cy="1534529"/>
          </a:xfrm>
          <a:custGeom>
            <a:avLst/>
            <a:gdLst/>
            <a:ahLst/>
            <a:cxnLst/>
            <a:rect l="l" t="t" r="r" b="b"/>
            <a:pathLst>
              <a:path w="16059603" h="1534529">
                <a:moveTo>
                  <a:pt x="0" y="0"/>
                </a:moveTo>
                <a:lnTo>
                  <a:pt x="16059603" y="0"/>
                </a:lnTo>
                <a:lnTo>
                  <a:pt x="16059603" y="1534529"/>
                </a:lnTo>
                <a:lnTo>
                  <a:pt x="0" y="1534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649" t="-809782" r="-51439" b="-26811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3182620"/>
            <a:ext cx="7579995" cy="6271260"/>
          </a:xfrm>
          <a:custGeom>
            <a:avLst/>
            <a:gdLst/>
            <a:ahLst/>
            <a:cxnLst/>
            <a:rect l="l" t="t" r="r" b="b"/>
            <a:pathLst>
              <a:path w="6842176" h="6271483">
                <a:moveTo>
                  <a:pt x="0" y="0"/>
                </a:moveTo>
                <a:lnTo>
                  <a:pt x="6842176" y="0"/>
                </a:lnTo>
                <a:lnTo>
                  <a:pt x="6842176" y="6271482"/>
                </a:lnTo>
                <a:lnTo>
                  <a:pt x="0" y="6271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89" t="-43229" r="-275695" b="-9296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597265" y="3182620"/>
            <a:ext cx="8340090" cy="6237605"/>
          </a:xfrm>
          <a:custGeom>
            <a:avLst/>
            <a:gdLst/>
            <a:ahLst/>
            <a:cxnLst/>
            <a:rect l="l" t="t" r="r" b="b"/>
            <a:pathLst>
              <a:path w="8340001" h="4421691">
                <a:moveTo>
                  <a:pt x="0" y="0"/>
                </a:moveTo>
                <a:lnTo>
                  <a:pt x="8340001" y="0"/>
                </a:lnTo>
                <a:lnTo>
                  <a:pt x="8340001" y="4421691"/>
                </a:lnTo>
                <a:lnTo>
                  <a:pt x="0" y="44216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0536" r="-409981" b="-170536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025" y="2987675"/>
            <a:ext cx="16525240" cy="6563360"/>
            <a:chOff x="0" y="0"/>
            <a:chExt cx="4314118" cy="1728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4118" cy="1728610"/>
            </a:xfrm>
            <a:custGeom>
              <a:avLst/>
              <a:gdLst/>
              <a:ahLst/>
              <a:cxnLst/>
              <a:rect l="l" t="t" r="r" b="b"/>
              <a:pathLst>
                <a:path w="4314118" h="1728610">
                  <a:moveTo>
                    <a:pt x="0" y="0"/>
                  </a:moveTo>
                  <a:lnTo>
                    <a:pt x="4314118" y="0"/>
                  </a:lnTo>
                  <a:lnTo>
                    <a:pt x="4314118" y="1728610"/>
                  </a:lnTo>
                  <a:lnTo>
                    <a:pt x="0" y="172861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14118" cy="1804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642650"/>
            <a:ext cx="16722161" cy="1721082"/>
            <a:chOff x="0" y="0"/>
            <a:chExt cx="4404191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453289"/>
            </a:xfrm>
            <a:custGeom>
              <a:avLst/>
              <a:gdLst/>
              <a:ahLst/>
              <a:cxnLst/>
              <a:rect l="l" t="t" r="r" b="b"/>
              <a:pathLst>
                <a:path w="4404190" h="453289">
                  <a:moveTo>
                    <a:pt x="0" y="0"/>
                  </a:moveTo>
                  <a:lnTo>
                    <a:pt x="4404190" y="0"/>
                  </a:lnTo>
                  <a:lnTo>
                    <a:pt x="4404190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79772" y="716839"/>
            <a:ext cx="16036895" cy="1572704"/>
          </a:xfrm>
          <a:custGeom>
            <a:avLst/>
            <a:gdLst/>
            <a:ahLst/>
            <a:cxnLst/>
            <a:rect l="l" t="t" r="r" b="b"/>
            <a:pathLst>
              <a:path w="16036895" h="1572704">
                <a:moveTo>
                  <a:pt x="0" y="0"/>
                </a:moveTo>
                <a:lnTo>
                  <a:pt x="16036895" y="0"/>
                </a:lnTo>
                <a:lnTo>
                  <a:pt x="16036895" y="1572704"/>
                </a:lnTo>
                <a:lnTo>
                  <a:pt x="0" y="1572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718" t="-893630" r="-51654" b="-15567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0110" y="3284855"/>
            <a:ext cx="16000730" cy="5969000"/>
          </a:xfrm>
          <a:custGeom>
            <a:avLst/>
            <a:gdLst/>
            <a:ahLst/>
            <a:cxnLst/>
            <a:rect l="l" t="t" r="r" b="b"/>
            <a:pathLst>
              <a:path w="12027768" h="5968697">
                <a:moveTo>
                  <a:pt x="0" y="0"/>
                </a:moveTo>
                <a:lnTo>
                  <a:pt x="12027768" y="0"/>
                </a:lnTo>
                <a:lnTo>
                  <a:pt x="12027768" y="5968697"/>
                </a:lnTo>
                <a:lnTo>
                  <a:pt x="0" y="5968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1403" r="-137844" b="-108197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3282032"/>
            <a:ext cx="16380168" cy="6219884"/>
            <a:chOff x="0" y="0"/>
            <a:chExt cx="4314118" cy="16381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4118" cy="1638159"/>
            </a:xfrm>
            <a:custGeom>
              <a:avLst/>
              <a:gdLst/>
              <a:ahLst/>
              <a:cxnLst/>
              <a:rect l="l" t="t" r="r" b="b"/>
              <a:pathLst>
                <a:path w="4314118" h="1638159">
                  <a:moveTo>
                    <a:pt x="0" y="0"/>
                  </a:moveTo>
                  <a:lnTo>
                    <a:pt x="4314118" y="0"/>
                  </a:lnTo>
                  <a:lnTo>
                    <a:pt x="4314118" y="1638159"/>
                  </a:lnTo>
                  <a:lnTo>
                    <a:pt x="0" y="163815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14118" cy="1714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642650"/>
            <a:ext cx="16722161" cy="1721082"/>
            <a:chOff x="0" y="0"/>
            <a:chExt cx="4404191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453289"/>
            </a:xfrm>
            <a:custGeom>
              <a:avLst/>
              <a:gdLst/>
              <a:ahLst/>
              <a:cxnLst/>
              <a:rect l="l" t="t" r="r" b="b"/>
              <a:pathLst>
                <a:path w="4404190" h="453289">
                  <a:moveTo>
                    <a:pt x="0" y="0"/>
                  </a:moveTo>
                  <a:lnTo>
                    <a:pt x="4404190" y="0"/>
                  </a:lnTo>
                  <a:lnTo>
                    <a:pt x="4404190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19200" y="958215"/>
            <a:ext cx="15604490" cy="1089660"/>
          </a:xfrm>
          <a:custGeom>
            <a:avLst/>
            <a:gdLst/>
            <a:ahLst/>
            <a:cxnLst/>
            <a:rect l="l" t="t" r="r" b="b"/>
            <a:pathLst>
              <a:path w="13369703" h="1089578">
                <a:moveTo>
                  <a:pt x="0" y="0"/>
                </a:moveTo>
                <a:lnTo>
                  <a:pt x="13369702" y="0"/>
                </a:lnTo>
                <a:lnTo>
                  <a:pt x="13369702" y="1089578"/>
                </a:lnTo>
                <a:lnTo>
                  <a:pt x="0" y="1089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336" t="-1709794" r="-115837" b="-15852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5875" y="3576320"/>
            <a:ext cx="6635115" cy="5673725"/>
          </a:xfrm>
          <a:custGeom>
            <a:avLst/>
            <a:gdLst/>
            <a:ahLst/>
            <a:cxnLst/>
            <a:rect l="l" t="t" r="r" b="b"/>
            <a:pathLst>
              <a:path w="6107386" h="5140966">
                <a:moveTo>
                  <a:pt x="0" y="0"/>
                </a:moveTo>
                <a:lnTo>
                  <a:pt x="6107386" y="0"/>
                </a:lnTo>
                <a:lnTo>
                  <a:pt x="6107386" y="5140966"/>
                </a:lnTo>
                <a:lnTo>
                  <a:pt x="0" y="51409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907" t="-56389" r="-373355" b="-16922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21625" y="3576320"/>
            <a:ext cx="8902065" cy="5673725"/>
          </a:xfrm>
          <a:custGeom>
            <a:avLst/>
            <a:gdLst/>
            <a:ahLst/>
            <a:cxnLst/>
            <a:rect l="l" t="t" r="r" b="b"/>
            <a:pathLst>
              <a:path w="8902324" h="4062123">
                <a:moveTo>
                  <a:pt x="0" y="0"/>
                </a:moveTo>
                <a:lnTo>
                  <a:pt x="8902324" y="0"/>
                </a:lnTo>
                <a:lnTo>
                  <a:pt x="8902324" y="4062123"/>
                </a:lnTo>
                <a:lnTo>
                  <a:pt x="0" y="4062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76" t="-281248" r="-350055" b="-174757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2717825"/>
            <a:ext cx="16919845" cy="7029400"/>
            <a:chOff x="0" y="0"/>
            <a:chExt cx="4456255" cy="18513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256" cy="1851365"/>
            </a:xfrm>
            <a:custGeom>
              <a:avLst/>
              <a:gdLst/>
              <a:ahLst/>
              <a:cxnLst/>
              <a:rect l="l" t="t" r="r" b="b"/>
              <a:pathLst>
                <a:path w="4456256" h="1851365">
                  <a:moveTo>
                    <a:pt x="0" y="0"/>
                  </a:moveTo>
                  <a:lnTo>
                    <a:pt x="4456256" y="0"/>
                  </a:lnTo>
                  <a:lnTo>
                    <a:pt x="4456256" y="1851365"/>
                  </a:lnTo>
                  <a:lnTo>
                    <a:pt x="0" y="1851365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56255" cy="1927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8136" y="599646"/>
            <a:ext cx="16722161" cy="1721082"/>
            <a:chOff x="0" y="0"/>
            <a:chExt cx="4404191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453289"/>
            </a:xfrm>
            <a:custGeom>
              <a:avLst/>
              <a:gdLst/>
              <a:ahLst/>
              <a:cxnLst/>
              <a:rect l="l" t="t" r="r" b="b"/>
              <a:pathLst>
                <a:path w="4404190" h="453289">
                  <a:moveTo>
                    <a:pt x="0" y="0"/>
                  </a:moveTo>
                  <a:lnTo>
                    <a:pt x="4404190" y="0"/>
                  </a:lnTo>
                  <a:lnTo>
                    <a:pt x="4404190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81515" y="939208"/>
            <a:ext cx="16377785" cy="1068797"/>
          </a:xfrm>
          <a:custGeom>
            <a:avLst/>
            <a:gdLst/>
            <a:ahLst/>
            <a:cxnLst/>
            <a:rect l="l" t="t" r="r" b="b"/>
            <a:pathLst>
              <a:path w="16377785" h="1068797">
                <a:moveTo>
                  <a:pt x="0" y="0"/>
                </a:moveTo>
                <a:lnTo>
                  <a:pt x="16377785" y="0"/>
                </a:lnTo>
                <a:lnTo>
                  <a:pt x="16377785" y="1068796"/>
                </a:lnTo>
                <a:lnTo>
                  <a:pt x="0" y="1068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676" t="-365797" r="-66344" b="-143068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81380" y="6674485"/>
            <a:ext cx="16386810" cy="2861310"/>
          </a:xfrm>
          <a:custGeom>
            <a:avLst/>
            <a:gdLst/>
            <a:ahLst/>
            <a:cxnLst/>
            <a:rect l="l" t="t" r="r" b="b"/>
            <a:pathLst>
              <a:path w="14097153" h="2665632">
                <a:moveTo>
                  <a:pt x="0" y="0"/>
                </a:moveTo>
                <a:lnTo>
                  <a:pt x="14097153" y="0"/>
                </a:lnTo>
                <a:lnTo>
                  <a:pt x="14097153" y="2665632"/>
                </a:lnTo>
                <a:lnTo>
                  <a:pt x="0" y="2665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8873" r="-168319" b="-26931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1380" y="2990850"/>
            <a:ext cx="16377285" cy="3683000"/>
          </a:xfrm>
          <a:custGeom>
            <a:avLst/>
            <a:gdLst/>
            <a:ahLst/>
            <a:cxnLst/>
            <a:rect l="l" t="t" r="r" b="b"/>
            <a:pathLst>
              <a:path w="11275478" h="3682957">
                <a:moveTo>
                  <a:pt x="0" y="0"/>
                </a:moveTo>
                <a:lnTo>
                  <a:pt x="11275478" y="0"/>
                </a:lnTo>
                <a:lnTo>
                  <a:pt x="11275478" y="3682956"/>
                </a:lnTo>
                <a:lnTo>
                  <a:pt x="0" y="3682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35265" r="-186686" b="-258439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90011" y="2840479"/>
            <a:ext cx="16907978" cy="6417821"/>
            <a:chOff x="0" y="0"/>
            <a:chExt cx="4453130" cy="16902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3130" cy="1690290"/>
            </a:xfrm>
            <a:custGeom>
              <a:avLst/>
              <a:gdLst/>
              <a:ahLst/>
              <a:cxnLst/>
              <a:rect l="l" t="t" r="r" b="b"/>
              <a:pathLst>
                <a:path w="4453130" h="1690290">
                  <a:moveTo>
                    <a:pt x="0" y="0"/>
                  </a:moveTo>
                  <a:lnTo>
                    <a:pt x="4453130" y="0"/>
                  </a:lnTo>
                  <a:lnTo>
                    <a:pt x="4453130" y="1690290"/>
                  </a:lnTo>
                  <a:lnTo>
                    <a:pt x="0" y="169029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53130" cy="1766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90011" y="642650"/>
            <a:ext cx="16926103" cy="1721082"/>
            <a:chOff x="0" y="0"/>
            <a:chExt cx="4457904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57903" cy="453289"/>
            </a:xfrm>
            <a:custGeom>
              <a:avLst/>
              <a:gdLst/>
              <a:ahLst/>
              <a:cxnLst/>
              <a:rect l="l" t="t" r="r" b="b"/>
              <a:pathLst>
                <a:path w="4457903" h="453289">
                  <a:moveTo>
                    <a:pt x="0" y="0"/>
                  </a:moveTo>
                  <a:lnTo>
                    <a:pt x="4457903" y="0"/>
                  </a:lnTo>
                  <a:lnTo>
                    <a:pt x="4457903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57904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34049" y="773929"/>
            <a:ext cx="15408531" cy="1458523"/>
          </a:xfrm>
          <a:custGeom>
            <a:avLst/>
            <a:gdLst/>
            <a:ahLst/>
            <a:cxnLst/>
            <a:rect l="l" t="t" r="r" b="b"/>
            <a:pathLst>
              <a:path w="15408531" h="1458523">
                <a:moveTo>
                  <a:pt x="0" y="0"/>
                </a:moveTo>
                <a:lnTo>
                  <a:pt x="15408530" y="0"/>
                </a:lnTo>
                <a:lnTo>
                  <a:pt x="15408530" y="1458523"/>
                </a:lnTo>
                <a:lnTo>
                  <a:pt x="0" y="1458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066" t="-270928" r="-42760" b="-75117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70415" y="3020060"/>
            <a:ext cx="7372350" cy="6055360"/>
          </a:xfrm>
          <a:custGeom>
            <a:avLst/>
            <a:gdLst/>
            <a:ahLst/>
            <a:cxnLst/>
            <a:rect l="l" t="t" r="r" b="b"/>
            <a:pathLst>
              <a:path w="7898579" h="5035217">
                <a:moveTo>
                  <a:pt x="0" y="0"/>
                </a:moveTo>
                <a:lnTo>
                  <a:pt x="7898579" y="0"/>
                </a:lnTo>
                <a:lnTo>
                  <a:pt x="7898579" y="5035216"/>
                </a:lnTo>
                <a:lnTo>
                  <a:pt x="0" y="5035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99641" r="-1035131" b="-40197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33855" y="3020060"/>
            <a:ext cx="8070215" cy="6055995"/>
          </a:xfrm>
          <a:custGeom>
            <a:avLst/>
            <a:gdLst/>
            <a:ahLst/>
            <a:cxnLst/>
            <a:rect l="l" t="t" r="r" b="b"/>
            <a:pathLst>
              <a:path w="6630982" h="5105942">
                <a:moveTo>
                  <a:pt x="0" y="0"/>
                </a:moveTo>
                <a:lnTo>
                  <a:pt x="6630982" y="0"/>
                </a:lnTo>
                <a:lnTo>
                  <a:pt x="6630982" y="5105942"/>
                </a:lnTo>
                <a:lnTo>
                  <a:pt x="0" y="5105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794" t="-66920" r="-250447" b="-97699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3282032"/>
            <a:ext cx="17022792" cy="5778330"/>
            <a:chOff x="0" y="0"/>
            <a:chExt cx="4483369" cy="1521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3369" cy="1521865"/>
            </a:xfrm>
            <a:custGeom>
              <a:avLst/>
              <a:gdLst/>
              <a:ahLst/>
              <a:cxnLst/>
              <a:rect l="l" t="t" r="r" b="b"/>
              <a:pathLst>
                <a:path w="4483369" h="1521865">
                  <a:moveTo>
                    <a:pt x="0" y="0"/>
                  </a:moveTo>
                  <a:lnTo>
                    <a:pt x="4483369" y="0"/>
                  </a:lnTo>
                  <a:lnTo>
                    <a:pt x="4483369" y="1521865"/>
                  </a:lnTo>
                  <a:lnTo>
                    <a:pt x="0" y="1521865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83369" cy="1598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642650"/>
            <a:ext cx="17193789" cy="1721082"/>
            <a:chOff x="0" y="0"/>
            <a:chExt cx="4528405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28405" cy="453289"/>
            </a:xfrm>
            <a:custGeom>
              <a:avLst/>
              <a:gdLst/>
              <a:ahLst/>
              <a:cxnLst/>
              <a:rect l="l" t="t" r="r" b="b"/>
              <a:pathLst>
                <a:path w="4528405" h="453289">
                  <a:moveTo>
                    <a:pt x="0" y="0"/>
                  </a:moveTo>
                  <a:lnTo>
                    <a:pt x="4528405" y="0"/>
                  </a:lnTo>
                  <a:lnTo>
                    <a:pt x="4528405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528405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08136" y="728512"/>
            <a:ext cx="16757074" cy="1549358"/>
          </a:xfrm>
          <a:custGeom>
            <a:avLst/>
            <a:gdLst/>
            <a:ahLst/>
            <a:cxnLst/>
            <a:rect l="l" t="t" r="r" b="b"/>
            <a:pathLst>
              <a:path w="16757074" h="1549358">
                <a:moveTo>
                  <a:pt x="0" y="0"/>
                </a:moveTo>
                <a:lnTo>
                  <a:pt x="16757073" y="0"/>
                </a:lnTo>
                <a:lnTo>
                  <a:pt x="16757073" y="1549358"/>
                </a:lnTo>
                <a:lnTo>
                  <a:pt x="0" y="1549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358" t="-348849" r="-31271" b="-60746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36380" y="3648710"/>
            <a:ext cx="8328660" cy="5166995"/>
          </a:xfrm>
          <a:custGeom>
            <a:avLst/>
            <a:gdLst/>
            <a:ahLst/>
            <a:cxnLst/>
            <a:rect l="l" t="t" r="r" b="b"/>
            <a:pathLst>
              <a:path w="8321209" h="3948170">
                <a:moveTo>
                  <a:pt x="0" y="0"/>
                </a:moveTo>
                <a:lnTo>
                  <a:pt x="8321209" y="0"/>
                </a:lnTo>
                <a:lnTo>
                  <a:pt x="8321209" y="3948169"/>
                </a:lnTo>
                <a:lnTo>
                  <a:pt x="0" y="3948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3112" r="-344906" b="-16433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2955" y="3648710"/>
            <a:ext cx="8427720" cy="5166995"/>
          </a:xfrm>
          <a:custGeom>
            <a:avLst/>
            <a:gdLst/>
            <a:ahLst/>
            <a:cxnLst/>
            <a:rect l="l" t="t" r="r" b="b"/>
            <a:pathLst>
              <a:path w="8115300" h="3948170">
                <a:moveTo>
                  <a:pt x="0" y="0"/>
                </a:moveTo>
                <a:lnTo>
                  <a:pt x="8115300" y="0"/>
                </a:lnTo>
                <a:lnTo>
                  <a:pt x="8115300" y="3948169"/>
                </a:lnTo>
                <a:lnTo>
                  <a:pt x="0" y="3948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050" t="-96292" r="-269979" b="-241940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025" y="3282315"/>
            <a:ext cx="16380460" cy="6177915"/>
            <a:chOff x="0" y="0"/>
            <a:chExt cx="4314118" cy="1418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4118" cy="1418492"/>
            </a:xfrm>
            <a:custGeom>
              <a:avLst/>
              <a:gdLst/>
              <a:ahLst/>
              <a:cxnLst/>
              <a:rect l="l" t="t" r="r" b="b"/>
              <a:pathLst>
                <a:path w="4314118" h="1418492">
                  <a:moveTo>
                    <a:pt x="0" y="0"/>
                  </a:moveTo>
                  <a:lnTo>
                    <a:pt x="4314118" y="0"/>
                  </a:lnTo>
                  <a:lnTo>
                    <a:pt x="4314118" y="1418492"/>
                  </a:lnTo>
                  <a:lnTo>
                    <a:pt x="0" y="1418492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14118" cy="1494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642650"/>
            <a:ext cx="16722161" cy="1721082"/>
            <a:chOff x="0" y="0"/>
            <a:chExt cx="4404191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453289"/>
            </a:xfrm>
            <a:custGeom>
              <a:avLst/>
              <a:gdLst/>
              <a:ahLst/>
              <a:cxnLst/>
              <a:rect l="l" t="t" r="r" b="b"/>
              <a:pathLst>
                <a:path w="4404190" h="453289">
                  <a:moveTo>
                    <a:pt x="0" y="0"/>
                  </a:moveTo>
                  <a:lnTo>
                    <a:pt x="4404190" y="0"/>
                  </a:lnTo>
                  <a:lnTo>
                    <a:pt x="4404190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08136" y="785376"/>
            <a:ext cx="16164093" cy="1435630"/>
          </a:xfrm>
          <a:custGeom>
            <a:avLst/>
            <a:gdLst/>
            <a:ahLst/>
            <a:cxnLst/>
            <a:rect l="l" t="t" r="r" b="b"/>
            <a:pathLst>
              <a:path w="16164093" h="1435630">
                <a:moveTo>
                  <a:pt x="0" y="0"/>
                </a:moveTo>
                <a:lnTo>
                  <a:pt x="16164092" y="0"/>
                </a:lnTo>
                <a:lnTo>
                  <a:pt x="16164092" y="1435630"/>
                </a:lnTo>
                <a:lnTo>
                  <a:pt x="0" y="143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912" t="-490386" r="-36087" b="-549609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08025" y="3515360"/>
            <a:ext cx="16164560" cy="5666740"/>
          </a:xfrm>
          <a:custGeom>
            <a:avLst/>
            <a:gdLst/>
            <a:ahLst/>
            <a:cxnLst/>
            <a:rect l="l" t="t" r="r" b="b"/>
            <a:pathLst>
              <a:path w="8470048" h="4919753">
                <a:moveTo>
                  <a:pt x="0" y="0"/>
                </a:moveTo>
                <a:lnTo>
                  <a:pt x="8470048" y="0"/>
                </a:lnTo>
                <a:lnTo>
                  <a:pt x="8470048" y="4919753"/>
                </a:lnTo>
                <a:lnTo>
                  <a:pt x="0" y="4919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1299" r="-183162" b="-11292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92075" y="792480"/>
            <a:ext cx="7895590" cy="8693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6560"/>
              </a:lnSpc>
            </a:pPr>
            <a:r>
              <a:rPr lang="en-US" sz="4685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DATASET OVERVIEW: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228600" y="245745"/>
            <a:ext cx="17846675" cy="9711055"/>
          </a:xfrm>
          <a:custGeom>
            <a:avLst/>
            <a:gdLst/>
            <a:ahLst/>
            <a:cxnLst/>
            <a:rect l="l" t="t" r="r" b="b"/>
            <a:pathLst>
              <a:path w="17846637" h="10318601">
                <a:moveTo>
                  <a:pt x="0" y="0"/>
                </a:moveTo>
                <a:lnTo>
                  <a:pt x="17846636" y="0"/>
                </a:lnTo>
                <a:lnTo>
                  <a:pt x="17846636" y="10318601"/>
                </a:lnTo>
                <a:lnTo>
                  <a:pt x="0" y="10318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9300" y="1463675"/>
            <a:ext cx="16516350" cy="8047355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/>
          <a:p>
            <a:pPr algn="l">
              <a:lnSpc>
                <a:spcPts val="4260"/>
              </a:lnSpc>
            </a:pPr>
            <a:r>
              <a:rPr 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</a:t>
            </a:r>
          </a:p>
          <a:p>
            <a:pPr algn="l">
              <a:lnSpc>
                <a:spcPct val="100000"/>
              </a:lnSpc>
            </a:pPr>
            <a:r>
              <a:rPr 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IN" alt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IN" altLang="en-US" sz="3140">
                <a:solidFill>
                  <a:srgbClr val="FFFFFF"/>
                </a:solidFill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Database Name: Internet Movie Database.</a:t>
            </a:r>
          </a:p>
          <a:p>
            <a:pPr algn="l">
              <a:lnSpc>
                <a:spcPct val="100000"/>
              </a:lnSpc>
            </a:pPr>
            <a:r>
              <a:rPr lang="en-IN" altLang="en-US" sz="3140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 </a:t>
            </a:r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altLang="en-US" sz="3140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  </a:t>
            </a:r>
            <a:r>
              <a:rPr lang="en-US" altLang="en-US" sz="3140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Tables Created:</a:t>
            </a:r>
          </a:p>
          <a:p>
            <a:pPr lvl="1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3140">
              <a:solidFill>
                <a:srgbClr val="FFFFFF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  <a:p>
            <a: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altLang="en-US" sz="3140" b="1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1. Movie:</a:t>
            </a:r>
            <a:r>
              <a:rPr lang="en-US" altLang="en-US" sz="3140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 Main table holding movie-level metadata.</a:t>
            </a:r>
          </a:p>
          <a:p>
            <a: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3140">
              <a:solidFill>
                <a:srgbClr val="FFFFFF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  <a:p>
            <a:pPr marL="1828800" lvl="3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3140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Fields include id, title, year, date_published, duration, country, gross_income, languages, and production_company.</a:t>
            </a:r>
          </a:p>
          <a:p>
            <a:pPr marL="1828800" lvl="3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3140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Primary key: id.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altLang="en-US" sz="3140" b="1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2. G</a:t>
            </a:r>
            <a:r>
              <a:rPr lang="en-US" altLang="en-US" sz="3140" b="1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enre</a:t>
            </a:r>
            <a:r>
              <a:rPr lang="en-IN" altLang="en-US" sz="3140" b="1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:</a:t>
            </a:r>
            <a:r>
              <a:rPr lang="en-IN" altLang="en-US" sz="3140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 </a:t>
            </a:r>
            <a:r>
              <a:rPr lang="en-US" altLang="en-US" sz="3140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Many-to-one mapping of genres to movies.</a:t>
            </a:r>
          </a:p>
          <a:p>
            <a: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3140">
              <a:solidFill>
                <a:srgbClr val="FFFFFF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  <a:p>
            <a: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3140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Composite primary key: movie_id, genre.</a:t>
            </a:r>
          </a:p>
          <a:p>
            <a:pPr lvl="1" indent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IN" altLang="en-US" sz="3140">
              <a:solidFill>
                <a:srgbClr val="FFFFFF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  <a:p>
            <a: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altLang="en-US" sz="3140" b="1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3. D</a:t>
            </a:r>
            <a:r>
              <a:rPr lang="en-US" altLang="en-US" sz="3140" b="1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irector_mapping</a:t>
            </a:r>
            <a:r>
              <a:rPr lang="en-IN" altLang="en-US" sz="3140" b="1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: </a:t>
            </a:r>
            <a:r>
              <a:rPr lang="en-US" altLang="en-US" sz="3140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Maps movies to directors (identified by name_id).</a:t>
            </a:r>
          </a:p>
          <a:p>
            <a:pPr lvl="1" indent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3140">
              <a:solidFill>
                <a:srgbClr val="FFFFFF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  <a:p>
            <a:pPr marL="1828800" lvl="3" indent="-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3140">
                <a:solidFill>
                  <a:srgbClr val="FFFFFF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Composite primary key: movie_id, name_id.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slow">
        <p:wipe dir="r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025" y="3206115"/>
            <a:ext cx="16551275" cy="6437630"/>
            <a:chOff x="0" y="0"/>
            <a:chExt cx="4359154" cy="1418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9154" cy="1418492"/>
            </a:xfrm>
            <a:custGeom>
              <a:avLst/>
              <a:gdLst/>
              <a:ahLst/>
              <a:cxnLst/>
              <a:rect l="l" t="t" r="r" b="b"/>
              <a:pathLst>
                <a:path w="4359154" h="1418492">
                  <a:moveTo>
                    <a:pt x="0" y="0"/>
                  </a:moveTo>
                  <a:lnTo>
                    <a:pt x="4359154" y="0"/>
                  </a:lnTo>
                  <a:lnTo>
                    <a:pt x="4359154" y="1418492"/>
                  </a:lnTo>
                  <a:lnTo>
                    <a:pt x="0" y="1418492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59154" cy="1494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642650"/>
            <a:ext cx="16722161" cy="1721082"/>
            <a:chOff x="0" y="0"/>
            <a:chExt cx="4404191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453289"/>
            </a:xfrm>
            <a:custGeom>
              <a:avLst/>
              <a:gdLst/>
              <a:ahLst/>
              <a:cxnLst/>
              <a:rect l="l" t="t" r="r" b="b"/>
              <a:pathLst>
                <a:path w="4404190" h="453289">
                  <a:moveTo>
                    <a:pt x="0" y="0"/>
                  </a:moveTo>
                  <a:lnTo>
                    <a:pt x="4404190" y="0"/>
                  </a:lnTo>
                  <a:lnTo>
                    <a:pt x="4404190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08136" y="822938"/>
            <a:ext cx="16234218" cy="1360505"/>
          </a:xfrm>
          <a:custGeom>
            <a:avLst/>
            <a:gdLst/>
            <a:ahLst/>
            <a:cxnLst/>
            <a:rect l="l" t="t" r="r" b="b"/>
            <a:pathLst>
              <a:path w="16234218" h="1360505">
                <a:moveTo>
                  <a:pt x="0" y="0"/>
                </a:moveTo>
                <a:lnTo>
                  <a:pt x="16234217" y="0"/>
                </a:lnTo>
                <a:lnTo>
                  <a:pt x="16234217" y="1360505"/>
                </a:lnTo>
                <a:lnTo>
                  <a:pt x="0" y="1360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561" t="-678538" r="-50492" b="-55751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61930" y="3475990"/>
            <a:ext cx="6580505" cy="6007735"/>
          </a:xfrm>
          <a:custGeom>
            <a:avLst/>
            <a:gdLst/>
            <a:ahLst/>
            <a:cxnLst/>
            <a:rect l="l" t="t" r="r" b="b"/>
            <a:pathLst>
              <a:path w="6580366" h="3429824">
                <a:moveTo>
                  <a:pt x="0" y="0"/>
                </a:moveTo>
                <a:lnTo>
                  <a:pt x="6580365" y="0"/>
                </a:lnTo>
                <a:lnTo>
                  <a:pt x="6580365" y="3429824"/>
                </a:lnTo>
                <a:lnTo>
                  <a:pt x="0" y="3429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78029" r="-602209" b="-279792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29640" y="3475990"/>
            <a:ext cx="9451975" cy="6007100"/>
          </a:xfrm>
          <a:custGeom>
            <a:avLst/>
            <a:gdLst/>
            <a:ahLst/>
            <a:cxnLst/>
            <a:rect l="l" t="t" r="r" b="b"/>
            <a:pathLst>
              <a:path w="9018213" h="4422600">
                <a:moveTo>
                  <a:pt x="0" y="0"/>
                </a:moveTo>
                <a:lnTo>
                  <a:pt x="9018213" y="0"/>
                </a:lnTo>
                <a:lnTo>
                  <a:pt x="9018213" y="4422601"/>
                </a:lnTo>
                <a:lnTo>
                  <a:pt x="0" y="4422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311" t="-70466" r="-198625" b="-181591"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7950" y="85725"/>
            <a:ext cx="17766665" cy="10138410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08136" y="3282032"/>
            <a:ext cx="16380168" cy="6318007"/>
            <a:chOff x="0" y="0"/>
            <a:chExt cx="4314118" cy="16640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4118" cy="1664002"/>
            </a:xfrm>
            <a:custGeom>
              <a:avLst/>
              <a:gdLst/>
              <a:ahLst/>
              <a:cxnLst/>
              <a:rect l="l" t="t" r="r" b="b"/>
              <a:pathLst>
                <a:path w="4314118" h="1664002">
                  <a:moveTo>
                    <a:pt x="0" y="0"/>
                  </a:moveTo>
                  <a:lnTo>
                    <a:pt x="4314118" y="0"/>
                  </a:lnTo>
                  <a:lnTo>
                    <a:pt x="4314118" y="1664002"/>
                  </a:lnTo>
                  <a:lnTo>
                    <a:pt x="0" y="1664002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14118" cy="17402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708025" y="1785620"/>
            <a:ext cx="16380460" cy="1339215"/>
          </a:xfrm>
          <a:custGeom>
            <a:avLst/>
            <a:gdLst/>
            <a:ahLst/>
            <a:cxnLst/>
            <a:rect l="l" t="t" r="r" b="b"/>
            <a:pathLst>
              <a:path w="4359154" h="453289">
                <a:moveTo>
                  <a:pt x="0" y="0"/>
                </a:moveTo>
                <a:lnTo>
                  <a:pt x="4359154" y="0"/>
                </a:lnTo>
                <a:lnTo>
                  <a:pt x="4359154" y="453289"/>
                </a:lnTo>
                <a:lnTo>
                  <a:pt x="0" y="453289"/>
                </a:lnTo>
                <a:close/>
              </a:path>
            </a:pathLst>
          </a:custGeom>
          <a:gradFill rotWithShape="1">
            <a:gsLst>
              <a:gs pos="0">
                <a:srgbClr val="365E93">
                  <a:alpha val="56000"/>
                </a:srgbClr>
              </a:gs>
              <a:gs pos="100000">
                <a:srgbClr val="AF2BA5">
                  <a:alpha val="56000"/>
                </a:srgbClr>
              </a:gs>
            </a:gsLst>
            <a:lin ang="0"/>
          </a:grad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34415" y="1905635"/>
            <a:ext cx="15742285" cy="1086485"/>
          </a:xfrm>
          <a:custGeom>
            <a:avLst/>
            <a:gdLst/>
            <a:ahLst/>
            <a:cxnLst/>
            <a:rect l="l" t="t" r="r" b="b"/>
            <a:pathLst>
              <a:path w="14181007" h="1057209">
                <a:moveTo>
                  <a:pt x="0" y="0"/>
                </a:moveTo>
                <a:lnTo>
                  <a:pt x="14181007" y="0"/>
                </a:lnTo>
                <a:lnTo>
                  <a:pt x="14181007" y="1057209"/>
                </a:lnTo>
                <a:lnTo>
                  <a:pt x="0" y="105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939" t="-1035093" r="-82655" b="-6877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35050" y="3435985"/>
            <a:ext cx="15689580" cy="6010275"/>
          </a:xfrm>
          <a:custGeom>
            <a:avLst/>
            <a:gdLst/>
            <a:ahLst/>
            <a:cxnLst/>
            <a:rect l="l" t="t" r="r" b="b"/>
            <a:pathLst>
              <a:path w="14098196" h="6010206">
                <a:moveTo>
                  <a:pt x="0" y="0"/>
                </a:moveTo>
                <a:lnTo>
                  <a:pt x="14098196" y="0"/>
                </a:lnTo>
                <a:lnTo>
                  <a:pt x="14098196" y="6010206"/>
                </a:lnTo>
                <a:lnTo>
                  <a:pt x="0" y="60102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332" r="-117054" b="-11606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-263525" y="570230"/>
            <a:ext cx="9241790" cy="87884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QUERIES PERFORMED: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trips dir="rd"/>
      </p:transition>
    </mc:Choice>
    <mc:Fallback xmlns="">
      <p:transition spd="slow">
        <p:strips dir="rd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7139" y="3282032"/>
            <a:ext cx="17090842" cy="6244415"/>
            <a:chOff x="0" y="0"/>
            <a:chExt cx="4501292" cy="16446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1292" cy="1644620"/>
            </a:xfrm>
            <a:custGeom>
              <a:avLst/>
              <a:gdLst/>
              <a:ahLst/>
              <a:cxnLst/>
              <a:rect l="l" t="t" r="r" b="b"/>
              <a:pathLst>
                <a:path w="4501292" h="1644620">
                  <a:moveTo>
                    <a:pt x="0" y="0"/>
                  </a:moveTo>
                  <a:lnTo>
                    <a:pt x="4501292" y="0"/>
                  </a:lnTo>
                  <a:lnTo>
                    <a:pt x="4501292" y="1644620"/>
                  </a:lnTo>
                  <a:lnTo>
                    <a:pt x="0" y="164462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501292" cy="1720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642650"/>
            <a:ext cx="17090842" cy="1721082"/>
            <a:chOff x="0" y="0"/>
            <a:chExt cx="4501292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01292" cy="453289"/>
            </a:xfrm>
            <a:custGeom>
              <a:avLst/>
              <a:gdLst/>
              <a:ahLst/>
              <a:cxnLst/>
              <a:rect l="l" t="t" r="r" b="b"/>
              <a:pathLst>
                <a:path w="4501292" h="453289">
                  <a:moveTo>
                    <a:pt x="0" y="0"/>
                  </a:moveTo>
                  <a:lnTo>
                    <a:pt x="4501292" y="0"/>
                  </a:lnTo>
                  <a:lnTo>
                    <a:pt x="4501292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501292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61060" y="908050"/>
            <a:ext cx="16398240" cy="1189990"/>
          </a:xfrm>
          <a:custGeom>
            <a:avLst/>
            <a:gdLst/>
            <a:ahLst/>
            <a:cxnLst/>
            <a:rect l="l" t="t" r="r" b="b"/>
            <a:pathLst>
              <a:path w="16398224" h="1189934">
                <a:moveTo>
                  <a:pt x="0" y="0"/>
                </a:moveTo>
                <a:lnTo>
                  <a:pt x="16398224" y="0"/>
                </a:lnTo>
                <a:lnTo>
                  <a:pt x="16398224" y="1189934"/>
                </a:lnTo>
                <a:lnTo>
                  <a:pt x="0" y="11899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175" t="-963392" r="-52397" b="-49914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921875" y="3533775"/>
            <a:ext cx="7337425" cy="5782945"/>
          </a:xfrm>
          <a:custGeom>
            <a:avLst/>
            <a:gdLst/>
            <a:ahLst/>
            <a:cxnLst/>
            <a:rect l="l" t="t" r="r" b="b"/>
            <a:pathLst>
              <a:path w="7337660" h="4592652">
                <a:moveTo>
                  <a:pt x="0" y="0"/>
                </a:moveTo>
                <a:lnTo>
                  <a:pt x="7337660" y="0"/>
                </a:lnTo>
                <a:lnTo>
                  <a:pt x="7337660" y="4592652"/>
                </a:lnTo>
                <a:lnTo>
                  <a:pt x="0" y="4592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9612" r="-590627" b="-21105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1060" y="3533775"/>
            <a:ext cx="9160510" cy="5782945"/>
          </a:xfrm>
          <a:custGeom>
            <a:avLst/>
            <a:gdLst/>
            <a:ahLst/>
            <a:cxnLst/>
            <a:rect l="l" t="t" r="r" b="b"/>
            <a:pathLst>
              <a:path w="8695455" h="4610338">
                <a:moveTo>
                  <a:pt x="0" y="0"/>
                </a:moveTo>
                <a:lnTo>
                  <a:pt x="8695455" y="0"/>
                </a:lnTo>
                <a:lnTo>
                  <a:pt x="8695455" y="4610339"/>
                </a:lnTo>
                <a:lnTo>
                  <a:pt x="0" y="4610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993" t="-89024" r="-264678" b="-212715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trips dir="rd"/>
      </p:transition>
    </mc:Choice>
    <mc:Fallback xmlns="">
      <p:transition spd="slow">
        <p:strips dir="rd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7139" y="2766886"/>
            <a:ext cx="16919126" cy="6882215"/>
            <a:chOff x="0" y="0"/>
            <a:chExt cx="4456066" cy="1812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066" cy="1812600"/>
            </a:xfrm>
            <a:custGeom>
              <a:avLst/>
              <a:gdLst/>
              <a:ahLst/>
              <a:cxnLst/>
              <a:rect l="l" t="t" r="r" b="b"/>
              <a:pathLst>
                <a:path w="4456066" h="1812600">
                  <a:moveTo>
                    <a:pt x="0" y="0"/>
                  </a:moveTo>
                  <a:lnTo>
                    <a:pt x="4456066" y="0"/>
                  </a:lnTo>
                  <a:lnTo>
                    <a:pt x="4456066" y="1812600"/>
                  </a:lnTo>
                  <a:lnTo>
                    <a:pt x="0" y="181260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56066" cy="1888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642650"/>
            <a:ext cx="16919126" cy="1721082"/>
            <a:chOff x="0" y="0"/>
            <a:chExt cx="4456066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56066" cy="453289"/>
            </a:xfrm>
            <a:custGeom>
              <a:avLst/>
              <a:gdLst/>
              <a:ahLst/>
              <a:cxnLst/>
              <a:rect l="l" t="t" r="r" b="b"/>
              <a:pathLst>
                <a:path w="4456066" h="453289">
                  <a:moveTo>
                    <a:pt x="0" y="0"/>
                  </a:moveTo>
                  <a:lnTo>
                    <a:pt x="4456066" y="0"/>
                  </a:lnTo>
                  <a:lnTo>
                    <a:pt x="4456066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56066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01968" y="739866"/>
            <a:ext cx="16161086" cy="1526649"/>
          </a:xfrm>
          <a:custGeom>
            <a:avLst/>
            <a:gdLst/>
            <a:ahLst/>
            <a:cxnLst/>
            <a:rect l="l" t="t" r="r" b="b"/>
            <a:pathLst>
              <a:path w="16161086" h="1526649">
                <a:moveTo>
                  <a:pt x="0" y="0"/>
                </a:moveTo>
                <a:lnTo>
                  <a:pt x="16161086" y="0"/>
                </a:lnTo>
                <a:lnTo>
                  <a:pt x="16161086" y="1526650"/>
                </a:lnTo>
                <a:lnTo>
                  <a:pt x="0" y="1526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980" t="-809968" r="-49974" b="-28068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69020" y="2973070"/>
            <a:ext cx="8394065" cy="6545580"/>
          </a:xfrm>
          <a:custGeom>
            <a:avLst/>
            <a:gdLst/>
            <a:ahLst/>
            <a:cxnLst/>
            <a:rect l="l" t="t" r="r" b="b"/>
            <a:pathLst>
              <a:path w="9208739" h="3226976">
                <a:moveTo>
                  <a:pt x="0" y="0"/>
                </a:moveTo>
                <a:lnTo>
                  <a:pt x="9208739" y="0"/>
                </a:lnTo>
                <a:lnTo>
                  <a:pt x="9208739" y="3226976"/>
                </a:lnTo>
                <a:lnTo>
                  <a:pt x="0" y="3226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0116" r="-404404" b="-29954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1700" y="2972435"/>
            <a:ext cx="7767320" cy="6546850"/>
          </a:xfrm>
          <a:custGeom>
            <a:avLst/>
            <a:gdLst/>
            <a:ahLst/>
            <a:cxnLst/>
            <a:rect l="l" t="t" r="r" b="b"/>
            <a:pathLst>
              <a:path w="6634166" h="5771089">
                <a:moveTo>
                  <a:pt x="0" y="0"/>
                </a:moveTo>
                <a:lnTo>
                  <a:pt x="6634165" y="0"/>
                </a:lnTo>
                <a:lnTo>
                  <a:pt x="6634165" y="5771089"/>
                </a:lnTo>
                <a:lnTo>
                  <a:pt x="0" y="5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860" t="-75505" r="-319420" b="-102724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trips dir="rd"/>
      </p:transition>
    </mc:Choice>
    <mc:Fallback xmlns="">
      <p:transition spd="slow">
        <p:strips dir="rd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2693294"/>
            <a:ext cx="16380168" cy="6833153"/>
            <a:chOff x="0" y="0"/>
            <a:chExt cx="4314118" cy="17996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4118" cy="1799678"/>
            </a:xfrm>
            <a:custGeom>
              <a:avLst/>
              <a:gdLst/>
              <a:ahLst/>
              <a:cxnLst/>
              <a:rect l="l" t="t" r="r" b="b"/>
              <a:pathLst>
                <a:path w="4314118" h="1799678">
                  <a:moveTo>
                    <a:pt x="0" y="0"/>
                  </a:moveTo>
                  <a:lnTo>
                    <a:pt x="4314118" y="0"/>
                  </a:lnTo>
                  <a:lnTo>
                    <a:pt x="4314118" y="1799678"/>
                  </a:lnTo>
                  <a:lnTo>
                    <a:pt x="0" y="1799678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14118" cy="187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8136" y="642650"/>
            <a:ext cx="16380168" cy="1721082"/>
            <a:chOff x="0" y="0"/>
            <a:chExt cx="4314118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14118" cy="453289"/>
            </a:xfrm>
            <a:custGeom>
              <a:avLst/>
              <a:gdLst/>
              <a:ahLst/>
              <a:cxnLst/>
              <a:rect l="l" t="t" r="r" b="b"/>
              <a:pathLst>
                <a:path w="4314118" h="453289">
                  <a:moveTo>
                    <a:pt x="0" y="0"/>
                  </a:moveTo>
                  <a:lnTo>
                    <a:pt x="4314118" y="0"/>
                  </a:lnTo>
                  <a:lnTo>
                    <a:pt x="4314118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314118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867030"/>
            <a:ext cx="15662533" cy="1272321"/>
          </a:xfrm>
          <a:custGeom>
            <a:avLst/>
            <a:gdLst/>
            <a:ahLst/>
            <a:cxnLst/>
            <a:rect l="l" t="t" r="r" b="b"/>
            <a:pathLst>
              <a:path w="15662533" h="1272321">
                <a:moveTo>
                  <a:pt x="0" y="0"/>
                </a:moveTo>
                <a:lnTo>
                  <a:pt x="15662533" y="0"/>
                </a:lnTo>
                <a:lnTo>
                  <a:pt x="15662533" y="1272321"/>
                </a:lnTo>
                <a:lnTo>
                  <a:pt x="0" y="1272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094" t="-599223" r="-86094" b="-101243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9335" y="2693035"/>
            <a:ext cx="15632430" cy="6754495"/>
          </a:xfrm>
          <a:custGeom>
            <a:avLst/>
            <a:gdLst/>
            <a:ahLst/>
            <a:cxnLst/>
            <a:rect l="l" t="t" r="r" b="b"/>
            <a:pathLst>
              <a:path w="6503018" h="6391599">
                <a:moveTo>
                  <a:pt x="0" y="0"/>
                </a:moveTo>
                <a:lnTo>
                  <a:pt x="6503019" y="0"/>
                </a:lnTo>
                <a:lnTo>
                  <a:pt x="6503019" y="6391599"/>
                </a:lnTo>
                <a:lnTo>
                  <a:pt x="0" y="63915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577" r="-319929" b="-98750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trips dir="rd"/>
      </p:transition>
    </mc:Choice>
    <mc:Fallback xmlns="">
      <p:transition spd="slow">
        <p:strips dir="rd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2840478"/>
            <a:ext cx="16380168" cy="6980338"/>
            <a:chOff x="0" y="0"/>
            <a:chExt cx="4314118" cy="18384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4118" cy="1838443"/>
            </a:xfrm>
            <a:custGeom>
              <a:avLst/>
              <a:gdLst/>
              <a:ahLst/>
              <a:cxnLst/>
              <a:rect l="l" t="t" r="r" b="b"/>
              <a:pathLst>
                <a:path w="4314118" h="1838443">
                  <a:moveTo>
                    <a:pt x="0" y="0"/>
                  </a:moveTo>
                  <a:lnTo>
                    <a:pt x="4314118" y="0"/>
                  </a:lnTo>
                  <a:lnTo>
                    <a:pt x="4314118" y="1838443"/>
                  </a:lnTo>
                  <a:lnTo>
                    <a:pt x="0" y="183844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14118" cy="1914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8136" y="642650"/>
            <a:ext cx="16380168" cy="1721082"/>
            <a:chOff x="0" y="0"/>
            <a:chExt cx="4314118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14118" cy="453289"/>
            </a:xfrm>
            <a:custGeom>
              <a:avLst/>
              <a:gdLst/>
              <a:ahLst/>
              <a:cxnLst/>
              <a:rect l="l" t="t" r="r" b="b"/>
              <a:pathLst>
                <a:path w="4314118" h="453289">
                  <a:moveTo>
                    <a:pt x="0" y="0"/>
                  </a:moveTo>
                  <a:lnTo>
                    <a:pt x="4314118" y="0"/>
                  </a:lnTo>
                  <a:lnTo>
                    <a:pt x="4314118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314118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69035" y="909320"/>
            <a:ext cx="15527020" cy="1188085"/>
          </a:xfrm>
          <a:custGeom>
            <a:avLst/>
            <a:gdLst/>
            <a:ahLst/>
            <a:cxnLst/>
            <a:rect l="l" t="t" r="r" b="b"/>
            <a:pathLst>
              <a:path w="15215176" h="1188048">
                <a:moveTo>
                  <a:pt x="0" y="0"/>
                </a:moveTo>
                <a:lnTo>
                  <a:pt x="15215177" y="0"/>
                </a:lnTo>
                <a:lnTo>
                  <a:pt x="15215177" y="1188048"/>
                </a:lnTo>
                <a:lnTo>
                  <a:pt x="0" y="1188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226" t="-722701" r="-86495" b="-96185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9670" y="3030220"/>
            <a:ext cx="15525750" cy="6637655"/>
          </a:xfrm>
          <a:custGeom>
            <a:avLst/>
            <a:gdLst/>
            <a:ahLst/>
            <a:cxnLst/>
            <a:rect l="l" t="t" r="r" b="b"/>
            <a:pathLst>
              <a:path w="7068759" h="6582327">
                <a:moveTo>
                  <a:pt x="0" y="0"/>
                </a:moveTo>
                <a:lnTo>
                  <a:pt x="7068759" y="0"/>
                </a:lnTo>
                <a:lnTo>
                  <a:pt x="7068759" y="6582327"/>
                </a:lnTo>
                <a:lnTo>
                  <a:pt x="0" y="6582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617" r="-288128" b="-92838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trips dir="rd"/>
      </p:transition>
    </mc:Choice>
    <mc:Fallback xmlns="">
      <p:transition spd="slow">
        <p:strips dir="rd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08025" y="2583180"/>
            <a:ext cx="16551275" cy="7139305"/>
          </a:xfrm>
          <a:custGeom>
            <a:avLst/>
            <a:gdLst/>
            <a:ahLst/>
            <a:cxnLst/>
            <a:rect l="l" t="t" r="r" b="b"/>
            <a:pathLst>
              <a:path w="4359154" h="1864286">
                <a:moveTo>
                  <a:pt x="0" y="0"/>
                </a:moveTo>
                <a:lnTo>
                  <a:pt x="4359154" y="0"/>
                </a:lnTo>
                <a:lnTo>
                  <a:pt x="4359154" y="1864286"/>
                </a:lnTo>
                <a:lnTo>
                  <a:pt x="0" y="1864286"/>
                </a:lnTo>
                <a:close/>
              </a:path>
            </a:pathLst>
          </a:custGeom>
          <a:gradFill rotWithShape="1">
            <a:gsLst>
              <a:gs pos="0">
                <a:srgbClr val="365E93">
                  <a:alpha val="34000"/>
                </a:srgbClr>
              </a:gs>
              <a:gs pos="100000">
                <a:srgbClr val="AF2BA5">
                  <a:alpha val="34000"/>
                </a:srgbClr>
              </a:gs>
            </a:gsLst>
            <a:lin ang="0"/>
          </a:gradFill>
        </p:spPr>
      </p:sp>
      <p:grpSp>
        <p:nvGrpSpPr>
          <p:cNvPr id="6" name="Group 6"/>
          <p:cNvGrpSpPr/>
          <p:nvPr/>
        </p:nvGrpSpPr>
        <p:grpSpPr>
          <a:xfrm>
            <a:off x="708136" y="642650"/>
            <a:ext cx="16551164" cy="1721082"/>
            <a:chOff x="0" y="0"/>
            <a:chExt cx="4359154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59154" cy="453289"/>
            </a:xfrm>
            <a:custGeom>
              <a:avLst/>
              <a:gdLst/>
              <a:ahLst/>
              <a:cxnLst/>
              <a:rect l="l" t="t" r="r" b="b"/>
              <a:pathLst>
                <a:path w="4359154" h="453289">
                  <a:moveTo>
                    <a:pt x="0" y="0"/>
                  </a:moveTo>
                  <a:lnTo>
                    <a:pt x="4359154" y="0"/>
                  </a:lnTo>
                  <a:lnTo>
                    <a:pt x="4359154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359154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74435" y="818957"/>
            <a:ext cx="16218565" cy="1368467"/>
          </a:xfrm>
          <a:custGeom>
            <a:avLst/>
            <a:gdLst/>
            <a:ahLst/>
            <a:cxnLst/>
            <a:rect l="l" t="t" r="r" b="b"/>
            <a:pathLst>
              <a:path w="16218565" h="1368467">
                <a:moveTo>
                  <a:pt x="0" y="0"/>
                </a:moveTo>
                <a:lnTo>
                  <a:pt x="16218565" y="0"/>
                </a:lnTo>
                <a:lnTo>
                  <a:pt x="16218565" y="1368467"/>
                </a:lnTo>
                <a:lnTo>
                  <a:pt x="0" y="1368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738" t="-669288" r="-66735" b="-70717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0275" y="2644140"/>
            <a:ext cx="8405495" cy="6906895"/>
          </a:xfrm>
          <a:custGeom>
            <a:avLst/>
            <a:gdLst/>
            <a:ahLst/>
            <a:cxnLst/>
            <a:rect l="l" t="t" r="r" b="b"/>
            <a:pathLst>
              <a:path w="8669768" h="4926597">
                <a:moveTo>
                  <a:pt x="0" y="0"/>
                </a:moveTo>
                <a:lnTo>
                  <a:pt x="8669768" y="0"/>
                </a:lnTo>
                <a:lnTo>
                  <a:pt x="8669768" y="4926597"/>
                </a:lnTo>
                <a:lnTo>
                  <a:pt x="0" y="4926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37" t="-92720" r="-261663" b="-174525"/>
            </a:stretch>
          </a:blipFill>
        </p:spPr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5575" y="2644140"/>
            <a:ext cx="8047355" cy="6906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trips dir="rd"/>
      </p:transition>
    </mc:Choice>
    <mc:Fallback xmlns="">
      <p:transition spd="slow">
        <p:strips dir="rd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8418" y="2615070"/>
            <a:ext cx="16722161" cy="7270875"/>
            <a:chOff x="0" y="0"/>
            <a:chExt cx="4404191" cy="1914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4190" cy="1914963"/>
            </a:xfrm>
            <a:custGeom>
              <a:avLst/>
              <a:gdLst/>
              <a:ahLst/>
              <a:cxnLst/>
              <a:rect l="l" t="t" r="r" b="b"/>
              <a:pathLst>
                <a:path w="4404190" h="1914963">
                  <a:moveTo>
                    <a:pt x="0" y="0"/>
                  </a:moveTo>
                  <a:lnTo>
                    <a:pt x="4404190" y="0"/>
                  </a:lnTo>
                  <a:lnTo>
                    <a:pt x="4404190" y="1914963"/>
                  </a:lnTo>
                  <a:lnTo>
                    <a:pt x="0" y="191496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04191" cy="1991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8418" y="642650"/>
            <a:ext cx="16722161" cy="1721082"/>
            <a:chOff x="0" y="0"/>
            <a:chExt cx="4404191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453289"/>
            </a:xfrm>
            <a:custGeom>
              <a:avLst/>
              <a:gdLst/>
              <a:ahLst/>
              <a:cxnLst/>
              <a:rect l="l" t="t" r="r" b="b"/>
              <a:pathLst>
                <a:path w="4404190" h="453289">
                  <a:moveTo>
                    <a:pt x="0" y="0"/>
                  </a:moveTo>
                  <a:lnTo>
                    <a:pt x="4404190" y="0"/>
                  </a:lnTo>
                  <a:lnTo>
                    <a:pt x="4404190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6239" y="924483"/>
            <a:ext cx="15715521" cy="1157415"/>
          </a:xfrm>
          <a:custGeom>
            <a:avLst/>
            <a:gdLst/>
            <a:ahLst/>
            <a:cxnLst/>
            <a:rect l="l" t="t" r="r" b="b"/>
            <a:pathLst>
              <a:path w="15715521" h="1157415">
                <a:moveTo>
                  <a:pt x="0" y="0"/>
                </a:moveTo>
                <a:lnTo>
                  <a:pt x="15715522" y="0"/>
                </a:lnTo>
                <a:lnTo>
                  <a:pt x="15715522" y="1157416"/>
                </a:lnTo>
                <a:lnTo>
                  <a:pt x="0" y="1157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055" t="-900303" r="-73792" b="-76284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86510" y="6329680"/>
            <a:ext cx="15732760" cy="3556000"/>
          </a:xfrm>
          <a:custGeom>
            <a:avLst/>
            <a:gdLst/>
            <a:ahLst/>
            <a:cxnLst/>
            <a:rect l="l" t="t" r="r" b="b"/>
            <a:pathLst>
              <a:path w="9463305" h="3556197">
                <a:moveTo>
                  <a:pt x="0" y="0"/>
                </a:moveTo>
                <a:lnTo>
                  <a:pt x="9463304" y="0"/>
                </a:lnTo>
                <a:lnTo>
                  <a:pt x="9463304" y="3556197"/>
                </a:lnTo>
                <a:lnTo>
                  <a:pt x="0" y="3556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6659" r="-309544" b="-20636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78255" y="2675255"/>
            <a:ext cx="15722600" cy="3635375"/>
          </a:xfrm>
          <a:custGeom>
            <a:avLst/>
            <a:gdLst/>
            <a:ahLst/>
            <a:cxnLst/>
            <a:rect l="l" t="t" r="r" b="b"/>
            <a:pathLst>
              <a:path w="9467523" h="3635437">
                <a:moveTo>
                  <a:pt x="0" y="0"/>
                </a:moveTo>
                <a:lnTo>
                  <a:pt x="9467522" y="0"/>
                </a:lnTo>
                <a:lnTo>
                  <a:pt x="9467522" y="3635438"/>
                </a:lnTo>
                <a:lnTo>
                  <a:pt x="0" y="3635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019" t="-107882" r="-161358" b="-188188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trips dir="rd"/>
      </p:transition>
    </mc:Choice>
    <mc:Fallback xmlns="">
      <p:transition spd="slow">
        <p:strips dir="rd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2578285"/>
            <a:ext cx="16907978" cy="7334056"/>
            <a:chOff x="0" y="0"/>
            <a:chExt cx="4453130" cy="19316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3130" cy="1931603"/>
            </a:xfrm>
            <a:custGeom>
              <a:avLst/>
              <a:gdLst/>
              <a:ahLst/>
              <a:cxnLst/>
              <a:rect l="l" t="t" r="r" b="b"/>
              <a:pathLst>
                <a:path w="4453130" h="1931603">
                  <a:moveTo>
                    <a:pt x="0" y="0"/>
                  </a:moveTo>
                  <a:lnTo>
                    <a:pt x="4453130" y="0"/>
                  </a:lnTo>
                  <a:lnTo>
                    <a:pt x="4453130" y="1931603"/>
                  </a:lnTo>
                  <a:lnTo>
                    <a:pt x="0" y="1931603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53130" cy="2007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8136" y="642650"/>
            <a:ext cx="16907978" cy="1721082"/>
            <a:chOff x="0" y="0"/>
            <a:chExt cx="4453130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53130" cy="453289"/>
            </a:xfrm>
            <a:custGeom>
              <a:avLst/>
              <a:gdLst/>
              <a:ahLst/>
              <a:cxnLst/>
              <a:rect l="l" t="t" r="r" b="b"/>
              <a:pathLst>
                <a:path w="4453130" h="453289">
                  <a:moveTo>
                    <a:pt x="0" y="0"/>
                  </a:moveTo>
                  <a:lnTo>
                    <a:pt x="4453130" y="0"/>
                  </a:lnTo>
                  <a:lnTo>
                    <a:pt x="4453130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53130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20306" y="854651"/>
            <a:ext cx="16683637" cy="1297080"/>
          </a:xfrm>
          <a:custGeom>
            <a:avLst/>
            <a:gdLst/>
            <a:ahLst/>
            <a:cxnLst/>
            <a:rect l="l" t="t" r="r" b="b"/>
            <a:pathLst>
              <a:path w="16683637" h="1297080">
                <a:moveTo>
                  <a:pt x="0" y="0"/>
                </a:moveTo>
                <a:lnTo>
                  <a:pt x="16683637" y="0"/>
                </a:lnTo>
                <a:lnTo>
                  <a:pt x="16683637" y="1297080"/>
                </a:lnTo>
                <a:lnTo>
                  <a:pt x="0" y="1297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027" t="-836614" r="-55430" b="-557136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21055" y="7099935"/>
            <a:ext cx="16701770" cy="2812415"/>
          </a:xfrm>
          <a:custGeom>
            <a:avLst/>
            <a:gdLst/>
            <a:ahLst/>
            <a:cxnLst/>
            <a:rect l="l" t="t" r="r" b="b"/>
            <a:pathLst>
              <a:path w="13356047" h="2812698">
                <a:moveTo>
                  <a:pt x="0" y="0"/>
                </a:moveTo>
                <a:lnTo>
                  <a:pt x="13356046" y="0"/>
                </a:lnTo>
                <a:lnTo>
                  <a:pt x="13356046" y="2812698"/>
                </a:lnTo>
                <a:lnTo>
                  <a:pt x="0" y="281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78046" r="-333836" b="-48074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21055" y="2578100"/>
            <a:ext cx="16701770" cy="4521200"/>
          </a:xfrm>
          <a:custGeom>
            <a:avLst/>
            <a:gdLst/>
            <a:ahLst/>
            <a:cxnLst/>
            <a:rect l="l" t="t" r="r" b="b"/>
            <a:pathLst>
              <a:path w="13356047" h="4521358">
                <a:moveTo>
                  <a:pt x="0" y="0"/>
                </a:moveTo>
                <a:lnTo>
                  <a:pt x="13356046" y="0"/>
                </a:lnTo>
                <a:lnTo>
                  <a:pt x="13356046" y="4521359"/>
                </a:lnTo>
                <a:lnTo>
                  <a:pt x="0" y="4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119" t="-102023" r="-119044" b="-177097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trips dir="rd"/>
      </p:transition>
    </mc:Choice>
    <mc:Fallback xmlns="">
      <p:transition spd="slow">
        <p:strips dir="rd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2615771"/>
            <a:ext cx="16722161" cy="7170339"/>
            <a:chOff x="0" y="0"/>
            <a:chExt cx="4404191" cy="18884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4190" cy="1888484"/>
            </a:xfrm>
            <a:custGeom>
              <a:avLst/>
              <a:gdLst/>
              <a:ahLst/>
              <a:cxnLst/>
              <a:rect l="l" t="t" r="r" b="b"/>
              <a:pathLst>
                <a:path w="4404190" h="1888484">
                  <a:moveTo>
                    <a:pt x="0" y="0"/>
                  </a:moveTo>
                  <a:lnTo>
                    <a:pt x="4404190" y="0"/>
                  </a:lnTo>
                  <a:lnTo>
                    <a:pt x="4404190" y="1888484"/>
                  </a:lnTo>
                  <a:lnTo>
                    <a:pt x="0" y="1888484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04191" cy="1964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8136" y="642650"/>
            <a:ext cx="16722161" cy="1721082"/>
            <a:chOff x="0" y="0"/>
            <a:chExt cx="4404191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453289"/>
            </a:xfrm>
            <a:custGeom>
              <a:avLst/>
              <a:gdLst/>
              <a:ahLst/>
              <a:cxnLst/>
              <a:rect l="l" t="t" r="r" b="b"/>
              <a:pathLst>
                <a:path w="4404190" h="453289">
                  <a:moveTo>
                    <a:pt x="0" y="0"/>
                  </a:moveTo>
                  <a:lnTo>
                    <a:pt x="4404190" y="0"/>
                  </a:lnTo>
                  <a:lnTo>
                    <a:pt x="4404190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896620"/>
            <a:ext cx="15711170" cy="1212850"/>
          </a:xfrm>
          <a:custGeom>
            <a:avLst/>
            <a:gdLst/>
            <a:ahLst/>
            <a:cxnLst/>
            <a:rect l="l" t="t" r="r" b="b"/>
            <a:pathLst>
              <a:path w="14771262" h="1212961">
                <a:moveTo>
                  <a:pt x="0" y="0"/>
                </a:moveTo>
                <a:lnTo>
                  <a:pt x="14771262" y="0"/>
                </a:lnTo>
                <a:lnTo>
                  <a:pt x="14771262" y="1212960"/>
                </a:lnTo>
                <a:lnTo>
                  <a:pt x="0" y="1212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813" t="-1076386" r="-91331" b="-56452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9335" y="2728595"/>
            <a:ext cx="15709900" cy="6944360"/>
          </a:xfrm>
          <a:custGeom>
            <a:avLst/>
            <a:gdLst/>
            <a:ahLst/>
            <a:cxnLst/>
            <a:rect l="l" t="t" r="r" b="b"/>
            <a:pathLst>
              <a:path w="6726263" h="6944135">
                <a:moveTo>
                  <a:pt x="0" y="0"/>
                </a:moveTo>
                <a:lnTo>
                  <a:pt x="6726263" y="0"/>
                </a:lnTo>
                <a:lnTo>
                  <a:pt x="6726263" y="6944135"/>
                </a:lnTo>
                <a:lnTo>
                  <a:pt x="0" y="6944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2" t="-45337" r="-305147" b="-75839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trips dir="rd"/>
      </p:transition>
    </mc:Choice>
    <mc:Fallback xmlns="">
      <p:transition spd="slow">
        <p:strips dir="rd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0800000">
            <a:off x="228600" y="283210"/>
            <a:ext cx="17846675" cy="9673590"/>
          </a:xfrm>
          <a:custGeom>
            <a:avLst/>
            <a:gdLst/>
            <a:ahLst/>
            <a:cxnLst/>
            <a:rect l="l" t="t" r="r" b="b"/>
            <a:pathLst>
              <a:path w="17846637" h="10318601">
                <a:moveTo>
                  <a:pt x="0" y="0"/>
                </a:moveTo>
                <a:lnTo>
                  <a:pt x="17846636" y="0"/>
                </a:lnTo>
                <a:lnTo>
                  <a:pt x="17846636" y="10318601"/>
                </a:lnTo>
                <a:lnTo>
                  <a:pt x="0" y="10318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49300" y="792480"/>
            <a:ext cx="16516350" cy="8718550"/>
          </a:xfrm>
          <a:prstGeom prst="rect">
            <a:avLst/>
          </a:prstGeom>
        </p:spPr>
        <p:txBody>
          <a:bodyPr lIns="0" tIns="0" rIns="0" bIns="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</a:t>
            </a:r>
            <a:r>
              <a:rPr lang="en-IN" altLang="en-US" sz="304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4. R</a:t>
            </a:r>
            <a:r>
              <a:rPr lang="en-US" altLang="en-US" sz="304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ole_mapping</a:t>
            </a:r>
            <a:r>
              <a:rPr lang="en-IN" altLang="en-US" sz="304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r>
              <a:rPr lang="en-US" alt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Maps actors and crew to movies, including their category (e.g., actor, actress, writer).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304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lvl="2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Composite primary key: movie_id, name_id.</a:t>
            </a:r>
          </a:p>
          <a:p>
            <a:pPr lvl="1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altLang="en-US" sz="304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altLang="en-US" sz="304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5. N</a:t>
            </a:r>
            <a:r>
              <a:rPr lang="en-US" altLang="en-US" sz="304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ames</a:t>
            </a:r>
            <a:r>
              <a:rPr lang="en-IN" altLang="en-US" sz="304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r>
              <a:rPr lang="en-US" alt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Person-</a:t>
            </a:r>
            <a:r>
              <a:rPr lang="en-US" altLang="en-US" sz="32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level </a:t>
            </a:r>
            <a:r>
              <a:rPr lang="en-US" alt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304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lvl="2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Includes name, height, date_of_birth, and known_for_movies.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304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lvl="2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Primary key: id.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304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altLang="en-US" sz="304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6. R</a:t>
            </a:r>
            <a:r>
              <a:rPr lang="en-US" altLang="en-US" sz="304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atings</a:t>
            </a:r>
            <a:r>
              <a:rPr lang="en-IN" altLang="en-US" sz="304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r>
              <a:rPr lang="en-US" altLang="en-US" sz="304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alt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Ratings and votes data for each movie.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304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lvl="2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Includes avg_rating, total_votes, median_rating.</a:t>
            </a:r>
          </a:p>
          <a:p>
            <a:pPr marL="914400" lvl="1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304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371600" lvl="2" indent="-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Primary key: movie_id.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IN" altLang="en-US" sz="304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US" altLang="en-US" sz="2800">
              <a:solidFill>
                <a:srgbClr val="FFFFFF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</p:txBody>
      </p:sp>
      <p:sp>
        <p:nvSpPr>
          <p:cNvPr id="7" name="Freeform 5"/>
          <p:cNvSpPr/>
          <p:nvPr/>
        </p:nvSpPr>
        <p:spPr>
          <a:xfrm>
            <a:off x="13030200" y="3975735"/>
            <a:ext cx="4479290" cy="786765"/>
          </a:xfrm>
          <a:custGeom>
            <a:avLst/>
            <a:gdLst/>
            <a:ahLst/>
            <a:cxnLst/>
            <a:rect l="l" t="t" r="r" b="b"/>
            <a:pathLst>
              <a:path w="3073979" h="568548">
                <a:moveTo>
                  <a:pt x="0" y="0"/>
                </a:moveTo>
                <a:lnTo>
                  <a:pt x="3073979" y="0"/>
                </a:lnTo>
                <a:lnTo>
                  <a:pt x="3073979" y="568547"/>
                </a:lnTo>
                <a:lnTo>
                  <a:pt x="0" y="56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4" t="-46051" r="-117541" b="-529409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0200" y="4762500"/>
            <a:ext cx="4479290" cy="447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slow">
        <p:wipe dir="r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2678821"/>
            <a:ext cx="16852274" cy="7170339"/>
            <a:chOff x="0" y="0"/>
            <a:chExt cx="4438459" cy="18884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38459" cy="1888484"/>
            </a:xfrm>
            <a:custGeom>
              <a:avLst/>
              <a:gdLst/>
              <a:ahLst/>
              <a:cxnLst/>
              <a:rect l="l" t="t" r="r" b="b"/>
              <a:pathLst>
                <a:path w="4438459" h="1888484">
                  <a:moveTo>
                    <a:pt x="0" y="0"/>
                  </a:moveTo>
                  <a:lnTo>
                    <a:pt x="4438459" y="0"/>
                  </a:lnTo>
                  <a:lnTo>
                    <a:pt x="4438459" y="1888484"/>
                  </a:lnTo>
                  <a:lnTo>
                    <a:pt x="0" y="1888484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38459" cy="1964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8136" y="642650"/>
            <a:ext cx="16852274" cy="1721082"/>
            <a:chOff x="0" y="0"/>
            <a:chExt cx="4438459" cy="453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38459" cy="453289"/>
            </a:xfrm>
            <a:custGeom>
              <a:avLst/>
              <a:gdLst/>
              <a:ahLst/>
              <a:cxnLst/>
              <a:rect l="l" t="t" r="r" b="b"/>
              <a:pathLst>
                <a:path w="4438459" h="453289">
                  <a:moveTo>
                    <a:pt x="0" y="0"/>
                  </a:moveTo>
                  <a:lnTo>
                    <a:pt x="4438459" y="0"/>
                  </a:lnTo>
                  <a:lnTo>
                    <a:pt x="4438459" y="453289"/>
                  </a:lnTo>
                  <a:lnTo>
                    <a:pt x="0" y="45328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38459" cy="529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78145" y="1028700"/>
            <a:ext cx="16531709" cy="1039791"/>
          </a:xfrm>
          <a:custGeom>
            <a:avLst/>
            <a:gdLst/>
            <a:ahLst/>
            <a:cxnLst/>
            <a:rect l="l" t="t" r="r" b="b"/>
            <a:pathLst>
              <a:path w="16531709" h="1039791">
                <a:moveTo>
                  <a:pt x="0" y="0"/>
                </a:moveTo>
                <a:lnTo>
                  <a:pt x="16531710" y="0"/>
                </a:lnTo>
                <a:lnTo>
                  <a:pt x="16531710" y="1039791"/>
                </a:lnTo>
                <a:lnTo>
                  <a:pt x="0" y="1039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813" t="-1538297" r="-91331" b="-63458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8205" y="7096760"/>
            <a:ext cx="16531590" cy="2661920"/>
          </a:xfrm>
          <a:custGeom>
            <a:avLst/>
            <a:gdLst/>
            <a:ahLst/>
            <a:cxnLst/>
            <a:rect l="l" t="t" r="r" b="b"/>
            <a:pathLst>
              <a:path w="7354170" h="2661947">
                <a:moveTo>
                  <a:pt x="0" y="0"/>
                </a:moveTo>
                <a:lnTo>
                  <a:pt x="7354170" y="0"/>
                </a:lnTo>
                <a:lnTo>
                  <a:pt x="7354170" y="2661947"/>
                </a:lnTo>
                <a:lnTo>
                  <a:pt x="0" y="2661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01954" r="-787742" b="-57761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77570" y="2679065"/>
            <a:ext cx="16531590" cy="5316855"/>
          </a:xfrm>
          <a:custGeom>
            <a:avLst/>
            <a:gdLst/>
            <a:ahLst/>
            <a:cxnLst/>
            <a:rect l="l" t="t" r="r" b="b"/>
            <a:pathLst>
              <a:path w="7354170" h="4418086">
                <a:moveTo>
                  <a:pt x="0" y="0"/>
                </a:moveTo>
                <a:lnTo>
                  <a:pt x="7354170" y="0"/>
                </a:lnTo>
                <a:lnTo>
                  <a:pt x="7354170" y="4418085"/>
                </a:lnTo>
                <a:lnTo>
                  <a:pt x="0" y="4418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61" t="-138200" r="-375062" b="-219493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strips dir="rd"/>
      </p:transition>
    </mc:Choice>
    <mc:Fallback xmlns="">
      <p:transition spd="slow">
        <p:strips dir="rd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553720" y="1699895"/>
            <a:ext cx="17002760" cy="8396605"/>
          </a:xfrm>
          <a:custGeom>
            <a:avLst/>
            <a:gdLst/>
            <a:ahLst/>
            <a:cxnLst/>
            <a:rect l="l" t="t" r="r" b="b"/>
            <a:pathLst>
              <a:path w="4079041" h="1776164">
                <a:moveTo>
                  <a:pt x="0" y="0"/>
                </a:moveTo>
                <a:lnTo>
                  <a:pt x="4079041" y="0"/>
                </a:lnTo>
                <a:lnTo>
                  <a:pt x="4079041" y="1776164"/>
                </a:lnTo>
                <a:lnTo>
                  <a:pt x="0" y="1776164"/>
                </a:lnTo>
                <a:close/>
              </a:path>
            </a:pathLst>
          </a:custGeom>
          <a:gradFill rotWithShape="1">
            <a:gsLst>
              <a:gs pos="0">
                <a:srgbClr val="365E93">
                  <a:alpha val="56000"/>
                </a:srgbClr>
              </a:gs>
              <a:gs pos="100000">
                <a:srgbClr val="AF2BA5">
                  <a:alpha val="56000"/>
                </a:srgbClr>
              </a:gs>
            </a:gsLst>
            <a:lin ang="0"/>
          </a:gradFill>
        </p:spPr>
        <p:txBody>
          <a:bodyPr/>
          <a:lstStyle/>
          <a:p>
            <a:pPr marL="457200" indent="-457200">
              <a:buFont typeface="Wingdings" panose="05000000000000000000" charset="0"/>
              <a:buChar char="v"/>
            </a:pPr>
            <a:r>
              <a:rPr lang="en-IN" altLang="en-US" sz="35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4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People &amp; Participation Insights</a:t>
            </a:r>
            <a:r>
              <a:rPr lang="en-IN" altLang="en-US" sz="4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altLang="en-US" sz="35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028700" lvl="1" indent="-571500">
              <a:buFont typeface="Wingdings" panose="05000000000000000000" charset="0"/>
              <a:buChar char="v"/>
            </a:pPr>
            <a:endParaRPr lang="en-IN" altLang="en-US" sz="36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457200"/>
            <a:r>
              <a:rPr lang="en-IN" alt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High-Performing Actors</a:t>
            </a:r>
          </a:p>
          <a:p>
            <a:pPr marL="457200" lvl="1" indent="457200"/>
            <a:endParaRPr lang="en-US" alt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 small group of actors has consistently starred in high-rated movies (median rating ≥ 8).</a:t>
            </a:r>
          </a:p>
          <a:p>
            <a:pPr lvl="2" indent="0">
              <a:buFont typeface="Arial" panose="020B0604020202020204" pitchFamily="34" charset="0"/>
              <a:buNone/>
            </a:pP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These individuals could be leveraged for trend or star-power analysis.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Useful for casting analysis or demographic profiling in film studies.</a:t>
            </a:r>
          </a:p>
          <a:p>
            <a:pPr marL="457200" lvl="1" indent="457200"/>
            <a:endParaRPr lang="en-US" altLang="en-US" sz="29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457200"/>
            <a:r>
              <a:rPr lang="en-IN" alt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. Directorial Experience</a:t>
            </a:r>
          </a:p>
          <a:p>
            <a:pPr marL="457200" lvl="1" indent="457200"/>
            <a:endParaRPr lang="en-US" alt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en-US" sz="2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At least </a:t>
            </a:r>
            <a:r>
              <a:rPr lang="en-IN" altLang="en-US" sz="2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9</a:t>
            </a:r>
            <a:r>
              <a:rPr lang="en-US" altLang="en-US" sz="2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directors have directed more than 3 movies, showing a substantial pool of recurring contributors.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altLang="en-US" sz="29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altLang="en-US" sz="29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Ideal for studying director impact on movie ratings or consistency over time.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endParaRPr lang="en-US" altLang="en-US" sz="29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3" indent="0">
              <a:buFont typeface="Arial" panose="020B0604020202020204" pitchFamily="34" charset="0"/>
              <a:buNone/>
            </a:pPr>
            <a:endParaRPr lang="en-US" altLang="en-US" sz="29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457200"/>
            <a:endParaRPr lang="en-US" altLang="en-US" sz="29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457200"/>
            <a:endParaRPr lang="en-US" altLang="en-US" sz="29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lvl="1" indent="457200"/>
            <a:endParaRPr lang="en-US" altLang="en-US" sz="2900"/>
          </a:p>
          <a:p>
            <a:endParaRPr lang="en-US" altLang="en-US" sz="2900"/>
          </a:p>
        </p:txBody>
      </p:sp>
      <p:grpSp>
        <p:nvGrpSpPr>
          <p:cNvPr id="6" name="Group 6"/>
          <p:cNvGrpSpPr/>
          <p:nvPr/>
        </p:nvGrpSpPr>
        <p:grpSpPr>
          <a:xfrm>
            <a:off x="553705" y="501513"/>
            <a:ext cx="10577773" cy="924707"/>
            <a:chOff x="0" y="0"/>
            <a:chExt cx="2785916" cy="243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5916" cy="243544"/>
            </a:xfrm>
            <a:custGeom>
              <a:avLst/>
              <a:gdLst/>
              <a:ahLst/>
              <a:cxnLst/>
              <a:rect l="l" t="t" r="r" b="b"/>
              <a:pathLst>
                <a:path w="2785916" h="243544">
                  <a:moveTo>
                    <a:pt x="0" y="0"/>
                  </a:moveTo>
                  <a:lnTo>
                    <a:pt x="2785916" y="0"/>
                  </a:lnTo>
                  <a:lnTo>
                    <a:pt x="2785916" y="243544"/>
                  </a:lnTo>
                  <a:lnTo>
                    <a:pt x="0" y="243544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85916" cy="319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4656" y="574029"/>
            <a:ext cx="10303472" cy="100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5260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INSIGHTS AND CONCLUSION: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553720" y="1661795"/>
            <a:ext cx="17002760" cy="8122285"/>
          </a:xfrm>
          <a:custGeom>
            <a:avLst/>
            <a:gdLst/>
            <a:ahLst/>
            <a:cxnLst/>
            <a:rect l="l" t="t" r="r" b="b"/>
            <a:pathLst>
              <a:path w="4079041" h="1776164">
                <a:moveTo>
                  <a:pt x="0" y="0"/>
                </a:moveTo>
                <a:lnTo>
                  <a:pt x="4079041" y="0"/>
                </a:lnTo>
                <a:lnTo>
                  <a:pt x="4079041" y="1776164"/>
                </a:lnTo>
                <a:lnTo>
                  <a:pt x="0" y="1776164"/>
                </a:lnTo>
                <a:close/>
              </a:path>
            </a:pathLst>
          </a:custGeom>
          <a:gradFill rotWithShape="1">
            <a:gsLst>
              <a:gs pos="0">
                <a:srgbClr val="365E93">
                  <a:alpha val="56000"/>
                </a:srgbClr>
              </a:gs>
              <a:gs pos="100000">
                <a:srgbClr val="AF2BA5">
                  <a:alpha val="56000"/>
                </a:srgbClr>
              </a:gs>
            </a:gsLst>
            <a:lin ang="0"/>
          </a:gradFill>
        </p:spPr>
        <p:txBody>
          <a:bodyPr/>
          <a:lstStyle/>
          <a:p>
            <a:pPr marL="367030" lvl="0" indent="-457200" algn="l">
              <a:lnSpc>
                <a:spcPts val="4760"/>
              </a:lnSpc>
              <a:buClrTx/>
              <a:buSzTx/>
              <a:buFont typeface="Wingdings" panose="05000000000000000000" charset="0"/>
              <a:buChar char="v"/>
            </a:pPr>
            <a:r>
              <a:rPr lang="en-US" altLang="en-US" sz="4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Production &amp; Language Trends</a:t>
            </a:r>
          </a:p>
          <a:p>
            <a:pPr marL="367030" lvl="1" indent="0" algn="l">
              <a:lnSpc>
                <a:spcPts val="4760"/>
              </a:lnSpc>
              <a:buClrTx/>
              <a:buSzTx/>
              <a:buFont typeface="Arial" panose="020B0604020202020204"/>
              <a:buNone/>
            </a:pPr>
            <a:r>
              <a:rPr lang="en-IN" alt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</a:p>
          <a:p>
            <a:pPr marL="367030" lvl="1" indent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lang="en-IN" alt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  </a:t>
            </a:r>
            <a:r>
              <a:rPr lang="en-IN" altLang="en-US" sz="36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lang="en-IN" alt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 </a:t>
            </a:r>
            <a:r>
              <a:rPr lang="en-IN" altLang="en-US" sz="3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en-IN" altLang="en-US" sz="3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Dominant </a:t>
            </a:r>
            <a:r>
              <a:rPr lang="en-IN" altLang="en-US" sz="3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Language</a:t>
            </a:r>
            <a:endParaRPr lang="en-IN" alt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562860" lvl="5" indent="-367030" algn="l">
              <a:lnSpc>
                <a:spcPts val="4760"/>
              </a:lnSpc>
              <a:buClrTx/>
              <a:buSzTx/>
              <a:buFont typeface="Arial" panose="020B0604020202020204"/>
              <a:buChar char="•"/>
            </a:pPr>
            <a:endParaRPr 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562860" lvl="5" indent="-36703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English is by far the most commonly used language, appearing in 700+ movies.</a:t>
            </a:r>
          </a:p>
          <a:p>
            <a:pPr marL="2562860" lvl="5" indent="-367030" algn="l">
              <a:lnSpc>
                <a:spcPts val="4760"/>
              </a:lnSpc>
              <a:buClrTx/>
              <a:buSzTx/>
              <a:buFont typeface="Arial" panose="020B0604020202020204"/>
              <a:buChar char="•"/>
            </a:pPr>
            <a:endParaRPr 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562860" lvl="5" indent="-367030" algn="l">
              <a:lnSpc>
                <a:spcPts val="4760"/>
              </a:lnSpc>
              <a:buClrTx/>
              <a:buSzTx/>
              <a:buFont typeface="Arial" panose="020B0604020202020204"/>
              <a:buChar char="•"/>
            </a:pPr>
            <a:r>
              <a:rPr 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This aligns with the international dominance of English-language films.</a:t>
            </a:r>
          </a:p>
          <a:p>
            <a:pPr marL="2562860" lvl="5" indent="-367030" algn="l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Char char="•"/>
            </a:pPr>
            <a:endParaRPr 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367030" lvl="1" indent="457200"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/>
              <a:buNone/>
            </a:pPr>
            <a:r>
              <a:rPr lang="en-IN" altLang="en-US" sz="32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IN" altLang="en-US" sz="36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  2. </a:t>
            </a:r>
            <a:r>
              <a:rPr lang="en-IN" altLang="en-US" sz="3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Top Production Companies</a:t>
            </a:r>
            <a:endParaRPr lang="en-IN" altLang="en-US" sz="32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653030" lvl="5" indent="-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32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Marvel Studios</a:t>
            </a:r>
            <a:r>
              <a:rPr lang="en-US" sz="32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,</a:t>
            </a:r>
            <a:r>
              <a:rPr lang="en-IN" altLang="en-US" sz="32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Twentieth Century Fox</a:t>
            </a:r>
            <a:r>
              <a:rPr lang="en-IN" alt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and</a:t>
            </a:r>
            <a:r>
              <a:rPr 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lang="en-US" sz="34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Warner Bros</a:t>
            </a:r>
            <a:r>
              <a:rPr lang="en-IN" alt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.</a:t>
            </a:r>
            <a:r>
              <a:rPr 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received the highest total votes, implying both popularity and reach.</a:t>
            </a:r>
          </a:p>
          <a:p>
            <a:pPr marL="2653030" lvl="5" indent="-457200" algn="l">
              <a:lnSpc>
                <a:spcPct val="100000"/>
              </a:lnSpc>
              <a:buClrTx/>
              <a:buSzTx/>
              <a:buFont typeface="Arial" panose="020B0604020202020204"/>
              <a:buChar char="•"/>
            </a:pPr>
            <a:endParaRPr 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53030" lvl="5" indent="-4572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These companies likely backed more prominent or globally marketed films.</a:t>
            </a:r>
          </a:p>
          <a:p>
            <a:pPr marL="2653030" lvl="5" indent="-457200" algn="l">
              <a:lnSpc>
                <a:spcPct val="100000"/>
              </a:lnSpc>
              <a:buClrTx/>
              <a:buSzTx/>
              <a:buFont typeface="Arial" panose="020B0604020202020204"/>
              <a:buChar char="•"/>
            </a:pPr>
            <a:endParaRPr 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34060" lvl="1" indent="-367030" algn="l">
              <a:lnSpc>
                <a:spcPts val="4760"/>
              </a:lnSpc>
              <a:buClrTx/>
              <a:buSzTx/>
              <a:buFont typeface="Arial" panose="020B0604020202020204"/>
              <a:buChar char="•"/>
            </a:pPr>
            <a:endParaRPr 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34060" lvl="1" indent="-367030" algn="l">
              <a:lnSpc>
                <a:spcPts val="4760"/>
              </a:lnSpc>
              <a:buClrTx/>
              <a:buSzTx/>
              <a:buFont typeface="Arial" panose="020B0604020202020204"/>
              <a:buChar char="•"/>
            </a:pPr>
            <a:endParaRPr 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734060" lvl="1" indent="-367030" algn="l">
              <a:lnSpc>
                <a:spcPts val="4760"/>
              </a:lnSpc>
              <a:buClrTx/>
              <a:buSzTx/>
              <a:buFont typeface="Arial" panose="020B0604020202020204"/>
              <a:buChar char="•"/>
            </a:pPr>
            <a:endParaRPr 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457200" lvl="1" indent="457200"/>
            <a:endParaRPr lang="en-US" altLang="en-US" sz="2900"/>
          </a:p>
          <a:p>
            <a:endParaRPr lang="en-US" altLang="en-US" sz="2900"/>
          </a:p>
        </p:txBody>
      </p:sp>
      <p:grpSp>
        <p:nvGrpSpPr>
          <p:cNvPr id="6" name="Group 6"/>
          <p:cNvGrpSpPr/>
          <p:nvPr/>
        </p:nvGrpSpPr>
        <p:grpSpPr>
          <a:xfrm>
            <a:off x="553705" y="501513"/>
            <a:ext cx="10577773" cy="924707"/>
            <a:chOff x="0" y="0"/>
            <a:chExt cx="2785916" cy="243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5916" cy="243544"/>
            </a:xfrm>
            <a:custGeom>
              <a:avLst/>
              <a:gdLst/>
              <a:ahLst/>
              <a:cxnLst/>
              <a:rect l="l" t="t" r="r" b="b"/>
              <a:pathLst>
                <a:path w="2785916" h="243544">
                  <a:moveTo>
                    <a:pt x="0" y="0"/>
                  </a:moveTo>
                  <a:lnTo>
                    <a:pt x="2785916" y="0"/>
                  </a:lnTo>
                  <a:lnTo>
                    <a:pt x="2785916" y="243544"/>
                  </a:lnTo>
                  <a:lnTo>
                    <a:pt x="0" y="243544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85916" cy="319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4656" y="574029"/>
            <a:ext cx="10303472" cy="100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5260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INSIGHTS AND CONCLUSION: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591820" y="1661795"/>
            <a:ext cx="16964660" cy="8122285"/>
          </a:xfrm>
          <a:custGeom>
            <a:avLst/>
            <a:gdLst/>
            <a:ahLst/>
            <a:cxnLst/>
            <a:rect l="l" t="t" r="r" b="b"/>
            <a:pathLst>
              <a:path w="4079041" h="1776164">
                <a:moveTo>
                  <a:pt x="0" y="0"/>
                </a:moveTo>
                <a:lnTo>
                  <a:pt x="4079041" y="0"/>
                </a:lnTo>
                <a:lnTo>
                  <a:pt x="4079041" y="1776164"/>
                </a:lnTo>
                <a:lnTo>
                  <a:pt x="0" y="1776164"/>
                </a:lnTo>
                <a:close/>
              </a:path>
            </a:pathLst>
          </a:custGeom>
          <a:gradFill rotWithShape="1">
            <a:gsLst>
              <a:gs pos="0">
                <a:srgbClr val="365E93">
                  <a:alpha val="56000"/>
                </a:srgbClr>
              </a:gs>
              <a:gs pos="100000">
                <a:srgbClr val="AF2BA5">
                  <a:alpha val="56000"/>
                </a:srgbClr>
              </a:gs>
            </a:gsLst>
            <a:lin ang="0"/>
          </a:gradFill>
        </p:spPr>
        <p:txBody>
          <a:bodyPr/>
          <a:lstStyle/>
          <a:p>
            <a:pPr marL="367030" lvl="0" indent="-457200" algn="l">
              <a:lnSpc>
                <a:spcPts val="4760"/>
              </a:lnSpc>
              <a:buClrTx/>
              <a:buSzTx/>
              <a:buFont typeface="Wingdings" panose="05000000000000000000" charset="0"/>
              <a:buChar char="v"/>
            </a:pPr>
            <a:r>
              <a:rPr lang="en-US" altLang="en-US" sz="4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Ratings and Popularity</a:t>
            </a:r>
          </a:p>
          <a:p>
            <a:pPr marL="734060" lvl="1" indent="-367030" algn="l">
              <a:lnSpc>
                <a:spcPts val="4760"/>
              </a:lnSpc>
              <a:buClrTx/>
              <a:buSzTx/>
              <a:buFont typeface="Arial" panose="020B0604020202020204"/>
              <a:buChar char="•"/>
            </a:pPr>
            <a:endParaRPr 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824230" lvl="2" indent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lang="en-IN" altLang="en-US" sz="3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1. Highly Rated Actors</a:t>
            </a:r>
          </a:p>
          <a:p>
            <a:pPr marL="824230" lvl="2" indent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endParaRPr lang="en-IN" altLang="en-US" sz="3400" b="1">
              <a:solidFill>
                <a:schemeClr val="bg1"/>
              </a:solidFill>
              <a:latin typeface="Times New Roman" panose="02020603050405020304" charset="0"/>
              <a:ea typeface="Times New Roman" panose="02020603050405020304"/>
              <a:cs typeface="Times New Roman" panose="02020603050405020304" charset="0"/>
            </a:endParaRPr>
          </a:p>
          <a:p>
            <a:pPr marL="2653030" lvl="5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Several actors have starred in multiple low-rated movies but only a few dominate the high-rated spectrum.</a:t>
            </a:r>
          </a:p>
          <a:p>
            <a:pPr marL="2653030" lvl="5" indent="-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IN" alt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53030" lvl="5" indent="-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Knowing both ends helps in casting risk/reward analysis.</a:t>
            </a:r>
          </a:p>
          <a:p>
            <a:pPr marL="2105660" lvl="4" indent="-36703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Char char="•"/>
            </a:pPr>
            <a:endParaRPr lang="en-IN" alt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1281430" lvl="3" indent="0" algn="l">
              <a:lnSpc>
                <a:spcPct val="100000"/>
              </a:lnSpc>
              <a:buClrTx/>
              <a:buSzTx/>
              <a:buFont typeface="Arial" panose="020B0604020202020204"/>
              <a:buNone/>
            </a:pPr>
            <a:endParaRPr lang="en-IN" altLang="en-US" sz="3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1281430" lvl="3" indent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lang="en-IN" altLang="en-US" sz="34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2. Most Popular Films</a:t>
            </a:r>
          </a:p>
          <a:p>
            <a:pPr marL="1281430" lvl="3" indent="0" algn="l">
              <a:lnSpc>
                <a:spcPct val="100000"/>
              </a:lnSpc>
              <a:buClrTx/>
              <a:buSzTx/>
              <a:buFont typeface="Arial" panose="020B0604020202020204"/>
              <a:buNone/>
            </a:pPr>
            <a:endParaRPr lang="en-IN" altLang="en-US" sz="34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653030" lvl="5" indent="-4572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Movies like “Avengers: Infinity War", with 700,000+ votes, are fan favorites.</a:t>
            </a:r>
          </a:p>
          <a:p>
            <a:pPr marL="2653030" lvl="5" indent="-457200" algn="l">
              <a:lnSpc>
                <a:spcPct val="100000"/>
              </a:lnSpc>
              <a:buClrTx/>
              <a:buSzTx/>
              <a:buFont typeface="Arial" panose="020B0604020202020204"/>
              <a:buChar char="•"/>
            </a:pPr>
            <a:endParaRPr lang="en-IN" alt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653030" lvl="5" indent="-4572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IN" altLang="en-US" sz="3400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These can be used for marketing benchmarks or understanding genre-based engagement (e.g., Drama, Action, Adventure are common among top-voted).</a:t>
            </a:r>
          </a:p>
          <a:p>
            <a:pPr marL="2195830" lvl="5" indent="0" algn="l">
              <a:lnSpc>
                <a:spcPct val="100000"/>
              </a:lnSpc>
              <a:buClrTx/>
              <a:buSzTx/>
              <a:buFont typeface="Arial" panose="020B0604020202020204" pitchFamily="34" charset="0"/>
              <a:buNone/>
            </a:pPr>
            <a:endParaRPr lang="en-IN" altLang="en-US" sz="3400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743200" lvl="5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en-US" sz="2900"/>
          </a:p>
          <a:p>
            <a:endParaRPr lang="en-US" altLang="en-US" sz="2900"/>
          </a:p>
        </p:txBody>
      </p:sp>
      <p:grpSp>
        <p:nvGrpSpPr>
          <p:cNvPr id="6" name="Group 6"/>
          <p:cNvGrpSpPr/>
          <p:nvPr/>
        </p:nvGrpSpPr>
        <p:grpSpPr>
          <a:xfrm>
            <a:off x="553705" y="501513"/>
            <a:ext cx="10577773" cy="924707"/>
            <a:chOff x="0" y="0"/>
            <a:chExt cx="2785916" cy="243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5916" cy="243544"/>
            </a:xfrm>
            <a:custGeom>
              <a:avLst/>
              <a:gdLst/>
              <a:ahLst/>
              <a:cxnLst/>
              <a:rect l="l" t="t" r="r" b="b"/>
              <a:pathLst>
                <a:path w="2785916" h="243544">
                  <a:moveTo>
                    <a:pt x="0" y="0"/>
                  </a:moveTo>
                  <a:lnTo>
                    <a:pt x="2785916" y="0"/>
                  </a:lnTo>
                  <a:lnTo>
                    <a:pt x="2785916" y="243544"/>
                  </a:lnTo>
                  <a:lnTo>
                    <a:pt x="0" y="243544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85916" cy="319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14656" y="574029"/>
            <a:ext cx="10303472" cy="100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5260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INSIGHTS AND CONCLUSION: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99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567690" y="2286000"/>
            <a:ext cx="16988790" cy="7132320"/>
            <a:chOff x="0" y="0"/>
            <a:chExt cx="4079041" cy="17761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79041" cy="1776164"/>
            </a:xfrm>
            <a:custGeom>
              <a:avLst/>
              <a:gdLst/>
              <a:ahLst/>
              <a:cxnLst/>
              <a:rect l="l" t="t" r="r" b="b"/>
              <a:pathLst>
                <a:path w="4079041" h="1776164">
                  <a:moveTo>
                    <a:pt x="0" y="0"/>
                  </a:moveTo>
                  <a:lnTo>
                    <a:pt x="4079041" y="0"/>
                  </a:lnTo>
                  <a:lnTo>
                    <a:pt x="4079041" y="1776164"/>
                  </a:lnTo>
                  <a:lnTo>
                    <a:pt x="0" y="1776164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079041" cy="1852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3400" y="571500"/>
            <a:ext cx="12032615" cy="924560"/>
            <a:chOff x="0" y="0"/>
            <a:chExt cx="2785916" cy="2435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5916" cy="243544"/>
            </a:xfrm>
            <a:custGeom>
              <a:avLst/>
              <a:gdLst/>
              <a:ahLst/>
              <a:cxnLst/>
              <a:rect l="l" t="t" r="r" b="b"/>
              <a:pathLst>
                <a:path w="2785916" h="243544">
                  <a:moveTo>
                    <a:pt x="0" y="0"/>
                  </a:moveTo>
                  <a:lnTo>
                    <a:pt x="2785916" y="0"/>
                  </a:lnTo>
                  <a:lnTo>
                    <a:pt x="2785916" y="243544"/>
                  </a:lnTo>
                  <a:lnTo>
                    <a:pt x="0" y="243544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785916" cy="3197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0880" y="581660"/>
            <a:ext cx="11812270" cy="9359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ts val="7360"/>
              </a:lnSpc>
            </a:pPr>
            <a:r>
              <a:rPr lang="en-IN" altLang="en-US" sz="5260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SUMMARY RECOMMENDATIONS</a:t>
            </a:r>
            <a:r>
              <a:rPr lang="en-US" sz="5260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4315" y="2550795"/>
            <a:ext cx="15754985" cy="60267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457200" indent="-457200" algn="l" fontAlgn="auto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en-US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Focus marketing &amp; analytics around actors and production companies with proven high-rated outputs.</a:t>
            </a:r>
          </a:p>
          <a:p>
            <a:pPr marL="457200" indent="-457200" algn="l" fontAlgn="auto">
              <a:lnSpc>
                <a:spcPct val="140000"/>
              </a:lnSpc>
              <a:buFont typeface="Wingdings" panose="05000000000000000000" charset="0"/>
              <a:buChar char="Ø"/>
            </a:pPr>
            <a:endParaRPr lang="en-US" altLang="en-US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l" fontAlgn="auto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en-US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Clean and normalize multi-value fields (e.g., genres, languages) for better aggregation and filtering.</a:t>
            </a:r>
          </a:p>
          <a:p>
            <a:pPr marL="457200" indent="-457200" algn="l" fontAlgn="auto">
              <a:lnSpc>
                <a:spcPct val="140000"/>
              </a:lnSpc>
              <a:buFont typeface="Wingdings" panose="05000000000000000000" charset="0"/>
              <a:buChar char="Ø"/>
            </a:pPr>
            <a:endParaRPr lang="en-US" altLang="en-US" sz="36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 algn="l" fontAlgn="auto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en-US" sz="36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Segment audience and genre trends over time using year/month and language/country splits.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slow">
        <p:wipe dir="r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68000"/>
              </a:srgbClr>
            </a:gs>
            <a:gs pos="100000">
              <a:srgbClr val="180321">
                <a:alpha val="100000"/>
              </a:srgbClr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3937" y="3778733"/>
            <a:ext cx="14461112" cy="2729535"/>
          </a:xfrm>
          <a:custGeom>
            <a:avLst/>
            <a:gdLst/>
            <a:ahLst/>
            <a:cxnLst/>
            <a:rect l="l" t="t" r="r" b="b"/>
            <a:pathLst>
              <a:path w="14461112" h="2729535">
                <a:moveTo>
                  <a:pt x="0" y="0"/>
                </a:moveTo>
                <a:lnTo>
                  <a:pt x="14461112" y="0"/>
                </a:lnTo>
                <a:lnTo>
                  <a:pt x="14461112" y="2729534"/>
                </a:lnTo>
                <a:lnTo>
                  <a:pt x="0" y="2729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17737" y="3743756"/>
            <a:ext cx="14215674" cy="27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d"/>
      </p:transition>
    </mc:Choice>
    <mc:Fallback xmlns="">
      <p:transition spd="slow">
        <p:wipe dir="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685" y="170180"/>
            <a:ext cx="18015585" cy="9931400"/>
          </a:xfrm>
          <a:custGeom>
            <a:avLst/>
            <a:gdLst/>
            <a:ahLst/>
            <a:cxnLst/>
            <a:rect l="l" t="t" r="r" b="b"/>
            <a:pathLst>
              <a:path w="16466421" h="9641632">
                <a:moveTo>
                  <a:pt x="0" y="0"/>
                </a:moveTo>
                <a:lnTo>
                  <a:pt x="16466421" y="0"/>
                </a:lnTo>
                <a:lnTo>
                  <a:pt x="16466421" y="9641632"/>
                </a:lnTo>
                <a:lnTo>
                  <a:pt x="0" y="9641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294" r="-10894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21200" y="8953500"/>
            <a:ext cx="1066800" cy="1333500"/>
          </a:xfrm>
          <a:custGeom>
            <a:avLst/>
            <a:gdLst/>
            <a:ahLst/>
            <a:cxnLst/>
            <a:rect l="l" t="t" r="r" b="b"/>
            <a:pathLst>
              <a:path w="3829732" h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954" y="38100"/>
            <a:ext cx="1286813" cy="1562100"/>
          </a:xfrm>
          <a:custGeom>
            <a:avLst/>
            <a:gdLst/>
            <a:ahLst/>
            <a:cxnLst/>
            <a:rect l="l" t="t" r="r" b="b"/>
            <a:pathLst>
              <a:path w="2751062" h="2751062">
                <a:moveTo>
                  <a:pt x="0" y="0"/>
                </a:moveTo>
                <a:lnTo>
                  <a:pt x="2751062" y="0"/>
                </a:lnTo>
                <a:lnTo>
                  <a:pt x="2751062" y="2751062"/>
                </a:lnTo>
                <a:lnTo>
                  <a:pt x="0" y="2751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07768" y="1304770"/>
            <a:ext cx="5281645" cy="114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80"/>
              </a:lnSpc>
            </a:pPr>
            <a:r>
              <a:rPr lang="en-US" sz="5985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OBJECTIVE: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27300" y="2555240"/>
            <a:ext cx="14967585" cy="59810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4025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primary objective of this project is to:</a:t>
            </a:r>
          </a:p>
          <a:p>
            <a:pPr marL="868680" lvl="1" indent="-434340" algn="l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4025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Reinforce key SQL concepts such as joins, aggregation, filtering, and grouping.</a:t>
            </a:r>
          </a:p>
          <a:p>
            <a:pPr marL="868680" lvl="1" indent="-434340" algn="l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4025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Analyze and extract meaningful insights from a real-world movie dataset.</a:t>
            </a:r>
          </a:p>
          <a:p>
            <a:pPr marL="868680" lvl="1" indent="-434340" algn="l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4025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Document, present, and improve communication skills by creating a detailed report and a presentation of findings.</a:t>
            </a:r>
          </a:p>
          <a:p>
            <a:pPr algn="l">
              <a:lnSpc>
                <a:spcPts val="5635"/>
              </a:lnSpc>
            </a:pPr>
            <a:endParaRPr lang="en-US" sz="4025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r"/>
      </p:transition>
    </mc:Choice>
    <mc:Fallback xmlns="">
      <p:transition spd="slow"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521596" y="158183"/>
            <a:ext cx="17244809" cy="9970635"/>
          </a:xfrm>
          <a:custGeom>
            <a:avLst/>
            <a:gdLst/>
            <a:ahLst/>
            <a:cxnLst/>
            <a:rect l="l" t="t" r="r" b="b"/>
            <a:pathLst>
              <a:path w="17244809" h="9970635">
                <a:moveTo>
                  <a:pt x="0" y="0"/>
                </a:moveTo>
                <a:lnTo>
                  <a:pt x="17244808" y="0"/>
                </a:lnTo>
                <a:lnTo>
                  <a:pt x="17244808" y="9970634"/>
                </a:lnTo>
                <a:lnTo>
                  <a:pt x="0" y="997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3441" y="3872462"/>
            <a:ext cx="16380168" cy="5385838"/>
            <a:chOff x="0" y="0"/>
            <a:chExt cx="4314118" cy="1418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4118" cy="1418492"/>
            </a:xfrm>
            <a:custGeom>
              <a:avLst/>
              <a:gdLst/>
              <a:ahLst/>
              <a:cxnLst/>
              <a:rect l="l" t="t" r="r" b="b"/>
              <a:pathLst>
                <a:path w="4314118" h="1418492">
                  <a:moveTo>
                    <a:pt x="0" y="0"/>
                  </a:moveTo>
                  <a:lnTo>
                    <a:pt x="4314118" y="0"/>
                  </a:lnTo>
                  <a:lnTo>
                    <a:pt x="4314118" y="1418492"/>
                  </a:lnTo>
                  <a:lnTo>
                    <a:pt x="0" y="1418492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14118" cy="1494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934866"/>
            <a:ext cx="16314909" cy="1499972"/>
            <a:chOff x="0" y="0"/>
            <a:chExt cx="4296931" cy="3950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96931" cy="395054"/>
            </a:xfrm>
            <a:custGeom>
              <a:avLst/>
              <a:gdLst/>
              <a:ahLst/>
              <a:cxnLst/>
              <a:rect l="l" t="t" r="r" b="b"/>
              <a:pathLst>
                <a:path w="4296931" h="395054">
                  <a:moveTo>
                    <a:pt x="0" y="0"/>
                  </a:moveTo>
                  <a:lnTo>
                    <a:pt x="4296931" y="0"/>
                  </a:lnTo>
                  <a:lnTo>
                    <a:pt x="4296931" y="395054"/>
                  </a:lnTo>
                  <a:lnTo>
                    <a:pt x="0" y="395054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296931" cy="471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24199" y="2198459"/>
            <a:ext cx="16035101" cy="972784"/>
          </a:xfrm>
          <a:custGeom>
            <a:avLst/>
            <a:gdLst/>
            <a:ahLst/>
            <a:cxnLst/>
            <a:rect l="l" t="t" r="r" b="b"/>
            <a:pathLst>
              <a:path w="16035101" h="972784">
                <a:moveTo>
                  <a:pt x="0" y="0"/>
                </a:moveTo>
                <a:lnTo>
                  <a:pt x="16035101" y="0"/>
                </a:lnTo>
                <a:lnTo>
                  <a:pt x="16035101" y="972784"/>
                </a:lnTo>
                <a:lnTo>
                  <a:pt x="0" y="972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2297" t="-658449" r="-115465" b="-190971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29345" y="5143500"/>
            <a:ext cx="10615212" cy="3889846"/>
          </a:xfrm>
          <a:custGeom>
            <a:avLst/>
            <a:gdLst/>
            <a:ahLst/>
            <a:cxnLst/>
            <a:rect l="l" t="t" r="r" b="b"/>
            <a:pathLst>
              <a:path w="10615212" h="3889846">
                <a:moveTo>
                  <a:pt x="0" y="0"/>
                </a:moveTo>
                <a:lnTo>
                  <a:pt x="10615213" y="0"/>
                </a:lnTo>
                <a:lnTo>
                  <a:pt x="10615213" y="3889846"/>
                </a:lnTo>
                <a:lnTo>
                  <a:pt x="0" y="3889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68" t="-65414" r="-129546" b="-20209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44655" y="5143500"/>
            <a:ext cx="5414645" cy="3890645"/>
          </a:xfrm>
          <a:custGeom>
            <a:avLst/>
            <a:gdLst/>
            <a:ahLst/>
            <a:cxnLst/>
            <a:rect l="l" t="t" r="r" b="b"/>
            <a:pathLst>
              <a:path w="5414742" h="3098987">
                <a:moveTo>
                  <a:pt x="0" y="0"/>
                </a:moveTo>
                <a:lnTo>
                  <a:pt x="5414742" y="0"/>
                </a:lnTo>
                <a:lnTo>
                  <a:pt x="5414742" y="3098987"/>
                </a:lnTo>
                <a:lnTo>
                  <a:pt x="0" y="3098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72" t="-428783" r="-701221" b="-27359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3675" y="701675"/>
            <a:ext cx="9241790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QUERIES PERFORMED: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6510" y="3845560"/>
            <a:ext cx="2822575" cy="1101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6135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Query: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62510" y="3845560"/>
            <a:ext cx="3408680" cy="1101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90"/>
              </a:lnSpc>
            </a:pPr>
            <a:r>
              <a:rPr lang="en-US" sz="6135" b="1">
                <a:solidFill>
                  <a:srgbClr val="FFFFFF"/>
                </a:solidFill>
                <a:latin typeface="Times New Roman Bold" panose="02030802070405020303"/>
                <a:ea typeface="Times New Roman Bold" panose="02030802070405020303"/>
                <a:cs typeface="Times New Roman Bold" panose="02030802070405020303"/>
                <a:sym typeface="Times New Roman Bold" panose="02030802070405020303"/>
              </a:rPr>
              <a:t>Output: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521596" y="158183"/>
            <a:ext cx="17244809" cy="9970635"/>
          </a:xfrm>
          <a:custGeom>
            <a:avLst/>
            <a:gdLst/>
            <a:ahLst/>
            <a:cxnLst/>
            <a:rect l="l" t="t" r="r" b="b"/>
            <a:pathLst>
              <a:path w="17244809" h="9970635">
                <a:moveTo>
                  <a:pt x="0" y="0"/>
                </a:moveTo>
                <a:lnTo>
                  <a:pt x="17244808" y="0"/>
                </a:lnTo>
                <a:lnTo>
                  <a:pt x="17244808" y="9970634"/>
                </a:lnTo>
                <a:lnTo>
                  <a:pt x="0" y="9970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425714"/>
            <a:ext cx="16380168" cy="6628206"/>
            <a:chOff x="0" y="0"/>
            <a:chExt cx="4314118" cy="17457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4118" cy="1745700"/>
            </a:xfrm>
            <a:custGeom>
              <a:avLst/>
              <a:gdLst/>
              <a:ahLst/>
              <a:cxnLst/>
              <a:rect l="l" t="t" r="r" b="b"/>
              <a:pathLst>
                <a:path w="4314118" h="1745700">
                  <a:moveTo>
                    <a:pt x="0" y="0"/>
                  </a:moveTo>
                  <a:lnTo>
                    <a:pt x="4314118" y="0"/>
                  </a:lnTo>
                  <a:lnTo>
                    <a:pt x="4314118" y="1745700"/>
                  </a:lnTo>
                  <a:lnTo>
                    <a:pt x="0" y="174570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14118" cy="1821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6380168" cy="1198366"/>
            <a:chOff x="0" y="0"/>
            <a:chExt cx="4314118" cy="315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14118" cy="315619"/>
            </a:xfrm>
            <a:custGeom>
              <a:avLst/>
              <a:gdLst/>
              <a:ahLst/>
              <a:cxnLst/>
              <a:rect l="l" t="t" r="r" b="b"/>
              <a:pathLst>
                <a:path w="4314118" h="315619">
                  <a:moveTo>
                    <a:pt x="0" y="0"/>
                  </a:moveTo>
                  <a:lnTo>
                    <a:pt x="4314118" y="0"/>
                  </a:lnTo>
                  <a:lnTo>
                    <a:pt x="4314118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314118" cy="391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15376" y="2924319"/>
            <a:ext cx="15686093" cy="6033138"/>
          </a:xfrm>
          <a:custGeom>
            <a:avLst/>
            <a:gdLst/>
            <a:ahLst/>
            <a:cxnLst/>
            <a:rect l="l" t="t" r="r" b="b"/>
            <a:pathLst>
              <a:path w="15686093" h="6033138">
                <a:moveTo>
                  <a:pt x="0" y="0"/>
                </a:moveTo>
                <a:lnTo>
                  <a:pt x="15686093" y="0"/>
                </a:lnTo>
                <a:lnTo>
                  <a:pt x="15686093" y="6033138"/>
                </a:lnTo>
                <a:lnTo>
                  <a:pt x="0" y="6033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3802" r="-67190" b="-10071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15376" y="1188394"/>
            <a:ext cx="15004032" cy="923157"/>
          </a:xfrm>
          <a:custGeom>
            <a:avLst/>
            <a:gdLst/>
            <a:ahLst/>
            <a:cxnLst/>
            <a:rect l="l" t="t" r="r" b="b"/>
            <a:pathLst>
              <a:path w="15004032" h="923157">
                <a:moveTo>
                  <a:pt x="0" y="0"/>
                </a:moveTo>
                <a:lnTo>
                  <a:pt x="15004032" y="0"/>
                </a:lnTo>
                <a:lnTo>
                  <a:pt x="15004032" y="923157"/>
                </a:lnTo>
                <a:lnTo>
                  <a:pt x="0" y="9231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2872" t="-802451" r="-119652" b="-1771890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7139" y="3222221"/>
            <a:ext cx="16871729" cy="6558382"/>
            <a:chOff x="0" y="0"/>
            <a:chExt cx="4443583" cy="17273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3583" cy="1727310"/>
            </a:xfrm>
            <a:custGeom>
              <a:avLst/>
              <a:gdLst/>
              <a:ahLst/>
              <a:cxnLst/>
              <a:rect l="l" t="t" r="r" b="b"/>
              <a:pathLst>
                <a:path w="4443583" h="1727310">
                  <a:moveTo>
                    <a:pt x="0" y="0"/>
                  </a:moveTo>
                  <a:lnTo>
                    <a:pt x="4443583" y="0"/>
                  </a:lnTo>
                  <a:lnTo>
                    <a:pt x="4443583" y="1727310"/>
                  </a:lnTo>
                  <a:lnTo>
                    <a:pt x="0" y="172731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43583" cy="1803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779316"/>
            <a:ext cx="16871729" cy="2152137"/>
            <a:chOff x="0" y="0"/>
            <a:chExt cx="4443583" cy="5668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3583" cy="566818"/>
            </a:xfrm>
            <a:custGeom>
              <a:avLst/>
              <a:gdLst/>
              <a:ahLst/>
              <a:cxnLst/>
              <a:rect l="l" t="t" r="r" b="b"/>
              <a:pathLst>
                <a:path w="4443583" h="566818">
                  <a:moveTo>
                    <a:pt x="0" y="0"/>
                  </a:moveTo>
                  <a:lnTo>
                    <a:pt x="4443583" y="0"/>
                  </a:lnTo>
                  <a:lnTo>
                    <a:pt x="4443583" y="566818"/>
                  </a:lnTo>
                  <a:lnTo>
                    <a:pt x="0" y="566818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43583" cy="643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31218" y="1059071"/>
            <a:ext cx="16534004" cy="1592627"/>
          </a:xfrm>
          <a:custGeom>
            <a:avLst/>
            <a:gdLst/>
            <a:ahLst/>
            <a:cxnLst/>
            <a:rect l="l" t="t" r="r" b="b"/>
            <a:pathLst>
              <a:path w="16534004" h="1592627">
                <a:moveTo>
                  <a:pt x="0" y="0"/>
                </a:moveTo>
                <a:lnTo>
                  <a:pt x="16534003" y="0"/>
                </a:lnTo>
                <a:lnTo>
                  <a:pt x="16534003" y="1592627"/>
                </a:lnTo>
                <a:lnTo>
                  <a:pt x="0" y="1592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754" t="-426143" r="-55997" b="-68705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464675" y="3314700"/>
            <a:ext cx="7512685" cy="2497455"/>
          </a:xfrm>
          <a:custGeom>
            <a:avLst/>
            <a:gdLst/>
            <a:ahLst/>
            <a:cxnLst/>
            <a:rect l="l" t="t" r="r" b="b"/>
            <a:pathLst>
              <a:path w="6539157" h="2342794">
                <a:moveTo>
                  <a:pt x="0" y="0"/>
                </a:moveTo>
                <a:lnTo>
                  <a:pt x="6539156" y="0"/>
                </a:lnTo>
                <a:lnTo>
                  <a:pt x="6539156" y="2342794"/>
                </a:lnTo>
                <a:lnTo>
                  <a:pt x="0" y="234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40" t="-425486" r="-434027" b="-319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456420" y="5850890"/>
            <a:ext cx="7521575" cy="3773805"/>
          </a:xfrm>
          <a:custGeom>
            <a:avLst/>
            <a:gdLst/>
            <a:ahLst/>
            <a:cxnLst/>
            <a:rect l="l" t="t" r="r" b="b"/>
            <a:pathLst>
              <a:path w="6539157" h="3423654">
                <a:moveTo>
                  <a:pt x="0" y="0"/>
                </a:moveTo>
                <a:lnTo>
                  <a:pt x="6539156" y="0"/>
                </a:lnTo>
                <a:lnTo>
                  <a:pt x="6539156" y="3423654"/>
                </a:lnTo>
                <a:lnTo>
                  <a:pt x="0" y="34236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8593" r="-436235" b="-19752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35965" y="3314700"/>
            <a:ext cx="8627110" cy="2497455"/>
          </a:xfrm>
          <a:custGeom>
            <a:avLst/>
            <a:gdLst/>
            <a:ahLst/>
            <a:cxnLst/>
            <a:rect l="l" t="t" r="r" b="b"/>
            <a:pathLst>
              <a:path w="8527364" h="2345186">
                <a:moveTo>
                  <a:pt x="0" y="0"/>
                </a:moveTo>
                <a:lnTo>
                  <a:pt x="8527363" y="0"/>
                </a:lnTo>
                <a:lnTo>
                  <a:pt x="8527363" y="2345186"/>
                </a:lnTo>
                <a:lnTo>
                  <a:pt x="0" y="2345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46" t="-160349" r="-244726" b="-46363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35965" y="5858510"/>
            <a:ext cx="8626475" cy="3781425"/>
          </a:xfrm>
          <a:custGeom>
            <a:avLst/>
            <a:gdLst/>
            <a:ahLst/>
            <a:cxnLst/>
            <a:rect l="l" t="t" r="r" b="b"/>
            <a:pathLst>
              <a:path w="8527364" h="3423654">
                <a:moveTo>
                  <a:pt x="0" y="0"/>
                </a:moveTo>
                <a:lnTo>
                  <a:pt x="8527363" y="0"/>
                </a:lnTo>
                <a:lnTo>
                  <a:pt x="8527363" y="3423654"/>
                </a:lnTo>
                <a:lnTo>
                  <a:pt x="0" y="34236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246" t="-185513" r="-244726" b="-210413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37139" y="3222221"/>
            <a:ext cx="16871729" cy="6558382"/>
            <a:chOff x="0" y="0"/>
            <a:chExt cx="4443583" cy="17273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3583" cy="1727310"/>
            </a:xfrm>
            <a:custGeom>
              <a:avLst/>
              <a:gdLst/>
              <a:ahLst/>
              <a:cxnLst/>
              <a:rect l="l" t="t" r="r" b="b"/>
              <a:pathLst>
                <a:path w="4443583" h="1727310">
                  <a:moveTo>
                    <a:pt x="0" y="0"/>
                  </a:moveTo>
                  <a:lnTo>
                    <a:pt x="4443583" y="0"/>
                  </a:lnTo>
                  <a:lnTo>
                    <a:pt x="4443583" y="1727310"/>
                  </a:lnTo>
                  <a:lnTo>
                    <a:pt x="0" y="172731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43583" cy="1803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779316"/>
            <a:ext cx="16722161" cy="2152137"/>
            <a:chOff x="0" y="0"/>
            <a:chExt cx="4404191" cy="5668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566818"/>
            </a:xfrm>
            <a:custGeom>
              <a:avLst/>
              <a:gdLst/>
              <a:ahLst/>
              <a:cxnLst/>
              <a:rect l="l" t="t" r="r" b="b"/>
              <a:pathLst>
                <a:path w="4404190" h="566818">
                  <a:moveTo>
                    <a:pt x="0" y="0"/>
                  </a:moveTo>
                  <a:lnTo>
                    <a:pt x="4404190" y="0"/>
                  </a:lnTo>
                  <a:lnTo>
                    <a:pt x="4404190" y="566818"/>
                  </a:lnTo>
                  <a:lnTo>
                    <a:pt x="0" y="566818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6430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31218" y="1059071"/>
            <a:ext cx="16534004" cy="1592627"/>
          </a:xfrm>
          <a:custGeom>
            <a:avLst/>
            <a:gdLst/>
            <a:ahLst/>
            <a:cxnLst/>
            <a:rect l="l" t="t" r="r" b="b"/>
            <a:pathLst>
              <a:path w="16534004" h="1592627">
                <a:moveTo>
                  <a:pt x="0" y="0"/>
                </a:moveTo>
                <a:lnTo>
                  <a:pt x="16534003" y="0"/>
                </a:lnTo>
                <a:lnTo>
                  <a:pt x="16534003" y="1592627"/>
                </a:lnTo>
                <a:lnTo>
                  <a:pt x="0" y="1592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754" t="-426143" r="-55997" b="-68705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8815" y="3823335"/>
            <a:ext cx="9062720" cy="5514975"/>
          </a:xfrm>
          <a:custGeom>
            <a:avLst/>
            <a:gdLst/>
            <a:ahLst/>
            <a:cxnLst/>
            <a:rect l="l" t="t" r="r" b="b"/>
            <a:pathLst>
              <a:path w="8823355" h="4250483">
                <a:moveTo>
                  <a:pt x="0" y="0"/>
                </a:moveTo>
                <a:lnTo>
                  <a:pt x="8823355" y="0"/>
                </a:lnTo>
                <a:lnTo>
                  <a:pt x="8823355" y="4250484"/>
                </a:lnTo>
                <a:lnTo>
                  <a:pt x="0" y="4250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861" t="-187209" r="-267640" b="-15358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53600" y="3823970"/>
            <a:ext cx="7423785" cy="5514340"/>
          </a:xfrm>
          <a:custGeom>
            <a:avLst/>
            <a:gdLst/>
            <a:ahLst/>
            <a:cxnLst/>
            <a:rect l="l" t="t" r="r" b="b"/>
            <a:pathLst>
              <a:path w="7423610" h="3263023">
                <a:moveTo>
                  <a:pt x="0" y="0"/>
                </a:moveTo>
                <a:lnTo>
                  <a:pt x="7423609" y="0"/>
                </a:lnTo>
                <a:lnTo>
                  <a:pt x="7423609" y="3263023"/>
                </a:lnTo>
                <a:lnTo>
                  <a:pt x="0" y="3263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6482" r="-378981" b="-206482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798" y="0"/>
            <a:ext cx="17766404" cy="10272212"/>
          </a:xfrm>
          <a:custGeom>
            <a:avLst/>
            <a:gdLst/>
            <a:ahLst/>
            <a:cxnLst/>
            <a:rect l="l" t="t" r="r" b="b"/>
            <a:pathLst>
              <a:path w="17766404" h="10272212">
                <a:moveTo>
                  <a:pt x="0" y="0"/>
                </a:moveTo>
                <a:lnTo>
                  <a:pt x="17766404" y="0"/>
                </a:lnTo>
                <a:lnTo>
                  <a:pt x="17766404" y="10272212"/>
                </a:lnTo>
                <a:lnTo>
                  <a:pt x="0" y="1027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08136" y="3282032"/>
            <a:ext cx="16380168" cy="5385838"/>
            <a:chOff x="0" y="0"/>
            <a:chExt cx="4314118" cy="14184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4118" cy="1418492"/>
            </a:xfrm>
            <a:custGeom>
              <a:avLst/>
              <a:gdLst/>
              <a:ahLst/>
              <a:cxnLst/>
              <a:rect l="l" t="t" r="r" b="b"/>
              <a:pathLst>
                <a:path w="4314118" h="1418492">
                  <a:moveTo>
                    <a:pt x="0" y="0"/>
                  </a:moveTo>
                  <a:lnTo>
                    <a:pt x="4314118" y="0"/>
                  </a:lnTo>
                  <a:lnTo>
                    <a:pt x="4314118" y="1418492"/>
                  </a:lnTo>
                  <a:lnTo>
                    <a:pt x="0" y="1418492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34000"/>
                  </a:srgbClr>
                </a:gs>
                <a:gs pos="100000">
                  <a:srgbClr val="AF2BA5">
                    <a:alpha val="34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314118" cy="1494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139" y="1028700"/>
            <a:ext cx="16722161" cy="1244197"/>
            <a:chOff x="0" y="0"/>
            <a:chExt cx="4404191" cy="3276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04190" cy="327690"/>
            </a:xfrm>
            <a:custGeom>
              <a:avLst/>
              <a:gdLst/>
              <a:ahLst/>
              <a:cxnLst/>
              <a:rect l="l" t="t" r="r" b="b"/>
              <a:pathLst>
                <a:path w="4404190" h="327690">
                  <a:moveTo>
                    <a:pt x="0" y="0"/>
                  </a:moveTo>
                  <a:lnTo>
                    <a:pt x="4404190" y="0"/>
                  </a:lnTo>
                  <a:lnTo>
                    <a:pt x="4404190" y="327690"/>
                  </a:lnTo>
                  <a:lnTo>
                    <a:pt x="0" y="327690"/>
                  </a:lnTo>
                  <a:close/>
                </a:path>
              </a:pathLst>
            </a:custGeom>
            <a:gradFill rotWithShape="1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404191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93800" y="1181100"/>
            <a:ext cx="15279370" cy="911225"/>
          </a:xfrm>
          <a:custGeom>
            <a:avLst/>
            <a:gdLst/>
            <a:ahLst/>
            <a:cxnLst/>
            <a:rect l="l" t="t" r="r" b="b"/>
            <a:pathLst>
              <a:path w="14387295" h="911121">
                <a:moveTo>
                  <a:pt x="0" y="0"/>
                </a:moveTo>
                <a:lnTo>
                  <a:pt x="14387296" y="0"/>
                </a:lnTo>
                <a:lnTo>
                  <a:pt x="14387296" y="911121"/>
                </a:lnTo>
                <a:lnTo>
                  <a:pt x="0" y="911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182" t="-884437" r="-71777" b="-103149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3800" y="3626485"/>
            <a:ext cx="15278735" cy="4696460"/>
          </a:xfrm>
          <a:custGeom>
            <a:avLst/>
            <a:gdLst/>
            <a:ahLst/>
            <a:cxnLst/>
            <a:rect l="l" t="t" r="r" b="b"/>
            <a:pathLst>
              <a:path w="14387295" h="4696564">
                <a:moveTo>
                  <a:pt x="0" y="0"/>
                </a:moveTo>
                <a:lnTo>
                  <a:pt x="14387296" y="0"/>
                </a:lnTo>
                <a:lnTo>
                  <a:pt x="14387296" y="4696564"/>
                </a:lnTo>
                <a:lnTo>
                  <a:pt x="0" y="4696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4944" r="-128641" b="-15903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611</Words>
  <Application>Microsoft Office PowerPoint</Application>
  <PresentationFormat>Custom</PresentationFormat>
  <Paragraphs>107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Times New Roman</vt:lpstr>
      <vt:lpstr>Wingdings</vt:lpstr>
      <vt:lpstr>Times New Roman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</dc:title>
  <dc:creator/>
  <cp:lastModifiedBy>Riya Rajesh</cp:lastModifiedBy>
  <cp:revision>28</cp:revision>
  <dcterms:created xsi:type="dcterms:W3CDTF">2006-08-16T00:00:00Z</dcterms:created>
  <dcterms:modified xsi:type="dcterms:W3CDTF">2025-07-04T03:10:57Z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14787A50A4FF44718E96852C58071E80_13</vt:lpwstr>
  </property>
  <property fmtid="{D5CDD505-2E9C-101B-9397-08002B2CF9AE}" pid="3" name="KSOProductBuildVer">
    <vt:lpwstr>1033-12.2.0.21179</vt:lpwstr>
  </property>
</Properties>
</file>